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782" r:id="rId5"/>
    <p:sldMasterId id="2147483904" r:id="rId6"/>
  </p:sldMasterIdLst>
  <p:notesMasterIdLst>
    <p:notesMasterId r:id="rId13"/>
  </p:notesMasterIdLst>
  <p:handoutMasterIdLst>
    <p:handoutMasterId r:id="rId14"/>
  </p:handoutMasterIdLst>
  <p:sldIdLst>
    <p:sldId id="2147472696" r:id="rId7"/>
    <p:sldId id="2142534307" r:id="rId8"/>
    <p:sldId id="2142534308" r:id="rId9"/>
    <p:sldId id="2147472697" r:id="rId10"/>
    <p:sldId id="2142534359" r:id="rId11"/>
    <p:sldId id="2142534360" r:id="rId12"/>
  </p:sldIdLst>
  <p:sldSz cx="12192000" cy="6858000"/>
  <p:notesSz cx="6886575" cy="10017125"/>
  <p:embeddedFontLst>
    <p:embeddedFont>
      <p:font typeface="Arial Narrow" panose="020B0604020202020204" pitchFamily="34" charset="0"/>
      <p:regular r:id="rId15"/>
      <p:bold r:id="rId16"/>
      <p:italic r:id="rId17"/>
      <p:boldItalic r:id="rId18"/>
    </p:embeddedFont>
    <p:embeddedFont>
      <p:font typeface="Calibri" panose="020F0502020204030204" pitchFamily="34" charset="0"/>
      <p:regular r:id="rId19"/>
      <p:bold r:id="rId20"/>
      <p:italic r:id="rId21"/>
      <p:boldItalic r:id="rId22"/>
    </p:embeddedFont>
    <p:embeddedFont>
      <p:font typeface="Equinor" panose="020B0503050302040203" pitchFamily="34" charset="0"/>
      <p:regular r:id="rId23"/>
      <p:bold r:id="rId24"/>
      <p:italic r:id="rId25"/>
      <p:boldItalic r:id="rId26"/>
    </p:embeddedFont>
    <p:embeddedFont>
      <p:font typeface="Equinor Medium" panose="020B0503050302040203" pitchFamily="34"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A09C"/>
    <a:srgbClr val="DEFAEC"/>
    <a:srgbClr val="103445"/>
    <a:srgbClr val="3D8CA5"/>
    <a:srgbClr val="93001E"/>
    <a:srgbClr val="7C8F98"/>
    <a:srgbClr val="333333"/>
    <a:srgbClr val="000000"/>
    <a:srgbClr val="F8214B"/>
    <a:srgbClr val="FF09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20ABD1-FFF7-5549-80E5-90A31C75159A}" v="1" dt="2023-05-19T10:59:47.70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47" autoAdjust="0"/>
    <p:restoredTop sz="94839"/>
  </p:normalViewPr>
  <p:slideViewPr>
    <p:cSldViewPr snapToGrid="0">
      <p:cViewPr varScale="1">
        <p:scale>
          <a:sx n="155" d="100"/>
          <a:sy n="155" d="100"/>
        </p:scale>
        <p:origin x="312" y="200"/>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customXml" Target="../customXml/item3.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microsoft.com/office/2015/10/relationships/revisionInfo" Target="revisionInfo.xml"/><Relationship Id="rId10" Type="http://schemas.openxmlformats.org/officeDocument/2006/relationships/slide" Target="slides/slide4.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microsoft.com/office/2016/11/relationships/changesInfo" Target="changesInfos/changesInfo1.xml"/><Relationship Id="rId8"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 Harald Hole Mortensen" userId="a33fdac8-a831-4a2f-a148-f3fc7516d676" providerId="ADAL" clId="{7720ABD1-FFF7-5549-80E5-90A31C75159A}"/>
    <pc:docChg chg="undo custSel addSld modSld">
      <pc:chgData name="Jan Harald Hole Mortensen" userId="a33fdac8-a831-4a2f-a148-f3fc7516d676" providerId="ADAL" clId="{7720ABD1-FFF7-5549-80E5-90A31C75159A}" dt="2023-05-19T11:36:52.186" v="38" actId="729"/>
      <pc:docMkLst>
        <pc:docMk/>
      </pc:docMkLst>
      <pc:sldChg chg="mod modShow">
        <pc:chgData name="Jan Harald Hole Mortensen" userId="a33fdac8-a831-4a2f-a148-f3fc7516d676" providerId="ADAL" clId="{7720ABD1-FFF7-5549-80E5-90A31C75159A}" dt="2023-05-19T11:36:52.186" v="38" actId="729"/>
        <pc:sldMkLst>
          <pc:docMk/>
          <pc:sldMk cId="2542911532" sldId="258"/>
        </pc:sldMkLst>
      </pc:sldChg>
      <pc:sldChg chg="mod modShow">
        <pc:chgData name="Jan Harald Hole Mortensen" userId="a33fdac8-a831-4a2f-a148-f3fc7516d676" providerId="ADAL" clId="{7720ABD1-FFF7-5549-80E5-90A31C75159A}" dt="2023-05-19T11:35:50.018" v="36" actId="729"/>
        <pc:sldMkLst>
          <pc:docMk/>
          <pc:sldMk cId="3744452753" sldId="2139118488"/>
        </pc:sldMkLst>
      </pc:sldChg>
      <pc:sldChg chg="mod modShow">
        <pc:chgData name="Jan Harald Hole Mortensen" userId="a33fdac8-a831-4a2f-a148-f3fc7516d676" providerId="ADAL" clId="{7720ABD1-FFF7-5549-80E5-90A31C75159A}" dt="2023-05-19T11:36:23.450" v="37" actId="729"/>
        <pc:sldMkLst>
          <pc:docMk/>
          <pc:sldMk cId="1346831879" sldId="2142534300"/>
        </pc:sldMkLst>
      </pc:sldChg>
      <pc:sldChg chg="mod modShow">
        <pc:chgData name="Jan Harald Hole Mortensen" userId="a33fdac8-a831-4a2f-a148-f3fc7516d676" providerId="ADAL" clId="{7720ABD1-FFF7-5549-80E5-90A31C75159A}" dt="2023-05-19T11:36:52.186" v="38" actId="729"/>
        <pc:sldMkLst>
          <pc:docMk/>
          <pc:sldMk cId="1222241036" sldId="2142534314"/>
        </pc:sldMkLst>
      </pc:sldChg>
      <pc:sldChg chg="mod modShow">
        <pc:chgData name="Jan Harald Hole Mortensen" userId="a33fdac8-a831-4a2f-a148-f3fc7516d676" providerId="ADAL" clId="{7720ABD1-FFF7-5549-80E5-90A31C75159A}" dt="2023-05-19T11:36:23.450" v="37" actId="729"/>
        <pc:sldMkLst>
          <pc:docMk/>
          <pc:sldMk cId="3555706769" sldId="2142534336"/>
        </pc:sldMkLst>
      </pc:sldChg>
      <pc:sldChg chg="mod modShow">
        <pc:chgData name="Jan Harald Hole Mortensen" userId="a33fdac8-a831-4a2f-a148-f3fc7516d676" providerId="ADAL" clId="{7720ABD1-FFF7-5549-80E5-90A31C75159A}" dt="2023-05-19T11:36:23.450" v="37" actId="729"/>
        <pc:sldMkLst>
          <pc:docMk/>
          <pc:sldMk cId="951999943" sldId="2142534337"/>
        </pc:sldMkLst>
      </pc:sldChg>
      <pc:sldChg chg="mod modShow">
        <pc:chgData name="Jan Harald Hole Mortensen" userId="a33fdac8-a831-4a2f-a148-f3fc7516d676" providerId="ADAL" clId="{7720ABD1-FFF7-5549-80E5-90A31C75159A}" dt="2023-05-19T11:36:23.450" v="37" actId="729"/>
        <pc:sldMkLst>
          <pc:docMk/>
          <pc:sldMk cId="872179805" sldId="2142534354"/>
        </pc:sldMkLst>
      </pc:sldChg>
      <pc:sldChg chg="mod modShow">
        <pc:chgData name="Jan Harald Hole Mortensen" userId="a33fdac8-a831-4a2f-a148-f3fc7516d676" providerId="ADAL" clId="{7720ABD1-FFF7-5549-80E5-90A31C75159A}" dt="2023-05-19T11:36:23.450" v="37" actId="729"/>
        <pc:sldMkLst>
          <pc:docMk/>
          <pc:sldMk cId="2762812537" sldId="2142534367"/>
        </pc:sldMkLst>
      </pc:sldChg>
      <pc:sldChg chg="mod modShow">
        <pc:chgData name="Jan Harald Hole Mortensen" userId="a33fdac8-a831-4a2f-a148-f3fc7516d676" providerId="ADAL" clId="{7720ABD1-FFF7-5549-80E5-90A31C75159A}" dt="2023-05-19T11:35:50.018" v="36" actId="729"/>
        <pc:sldMkLst>
          <pc:docMk/>
          <pc:sldMk cId="1940321143" sldId="2147377476"/>
        </pc:sldMkLst>
      </pc:sldChg>
      <pc:sldChg chg="mod modShow">
        <pc:chgData name="Jan Harald Hole Mortensen" userId="a33fdac8-a831-4a2f-a148-f3fc7516d676" providerId="ADAL" clId="{7720ABD1-FFF7-5549-80E5-90A31C75159A}" dt="2023-05-19T11:35:50.018" v="36" actId="729"/>
        <pc:sldMkLst>
          <pc:docMk/>
          <pc:sldMk cId="3589936252" sldId="2147377654"/>
        </pc:sldMkLst>
      </pc:sldChg>
      <pc:sldChg chg="mod modShow">
        <pc:chgData name="Jan Harald Hole Mortensen" userId="a33fdac8-a831-4a2f-a148-f3fc7516d676" providerId="ADAL" clId="{7720ABD1-FFF7-5549-80E5-90A31C75159A}" dt="2023-05-19T11:36:23.450" v="37" actId="729"/>
        <pc:sldMkLst>
          <pc:docMk/>
          <pc:sldMk cId="667210134" sldId="2147377656"/>
        </pc:sldMkLst>
      </pc:sldChg>
      <pc:sldChg chg="mod modShow">
        <pc:chgData name="Jan Harald Hole Mortensen" userId="a33fdac8-a831-4a2f-a148-f3fc7516d676" providerId="ADAL" clId="{7720ABD1-FFF7-5549-80E5-90A31C75159A}" dt="2023-05-19T11:36:23.450" v="37" actId="729"/>
        <pc:sldMkLst>
          <pc:docMk/>
          <pc:sldMk cId="1358517144" sldId="2147470541"/>
        </pc:sldMkLst>
      </pc:sldChg>
      <pc:sldChg chg="mod modShow">
        <pc:chgData name="Jan Harald Hole Mortensen" userId="a33fdac8-a831-4a2f-a148-f3fc7516d676" providerId="ADAL" clId="{7720ABD1-FFF7-5549-80E5-90A31C75159A}" dt="2023-05-19T11:35:50.018" v="36" actId="729"/>
        <pc:sldMkLst>
          <pc:docMk/>
          <pc:sldMk cId="2172706310" sldId="2147472686"/>
        </pc:sldMkLst>
      </pc:sldChg>
      <pc:sldChg chg="mod modShow">
        <pc:chgData name="Jan Harald Hole Mortensen" userId="a33fdac8-a831-4a2f-a148-f3fc7516d676" providerId="ADAL" clId="{7720ABD1-FFF7-5549-80E5-90A31C75159A}" dt="2023-05-19T11:35:50.018" v="36" actId="729"/>
        <pc:sldMkLst>
          <pc:docMk/>
          <pc:sldMk cId="1184430994" sldId="2147472687"/>
        </pc:sldMkLst>
      </pc:sldChg>
      <pc:sldChg chg="mod modShow">
        <pc:chgData name="Jan Harald Hole Mortensen" userId="a33fdac8-a831-4a2f-a148-f3fc7516d676" providerId="ADAL" clId="{7720ABD1-FFF7-5549-80E5-90A31C75159A}" dt="2023-05-19T11:35:50.018" v="36" actId="729"/>
        <pc:sldMkLst>
          <pc:docMk/>
          <pc:sldMk cId="2679700788" sldId="2147472688"/>
        </pc:sldMkLst>
      </pc:sldChg>
      <pc:sldChg chg="mod modShow">
        <pc:chgData name="Jan Harald Hole Mortensen" userId="a33fdac8-a831-4a2f-a148-f3fc7516d676" providerId="ADAL" clId="{7720ABD1-FFF7-5549-80E5-90A31C75159A}" dt="2023-05-19T11:36:52.186" v="38" actId="729"/>
        <pc:sldMkLst>
          <pc:docMk/>
          <pc:sldMk cId="2154741946" sldId="2147472690"/>
        </pc:sldMkLst>
      </pc:sldChg>
      <pc:sldChg chg="mod modShow">
        <pc:chgData name="Jan Harald Hole Mortensen" userId="a33fdac8-a831-4a2f-a148-f3fc7516d676" providerId="ADAL" clId="{7720ABD1-FFF7-5549-80E5-90A31C75159A}" dt="2023-05-19T11:36:23.450" v="37" actId="729"/>
        <pc:sldMkLst>
          <pc:docMk/>
          <pc:sldMk cId="3120091813" sldId="2147472691"/>
        </pc:sldMkLst>
      </pc:sldChg>
      <pc:sldChg chg="addSp delSp modSp add mod">
        <pc:chgData name="Jan Harald Hole Mortensen" userId="a33fdac8-a831-4a2f-a148-f3fc7516d676" providerId="ADAL" clId="{7720ABD1-FFF7-5549-80E5-90A31C75159A}" dt="2023-05-19T11:01:02.466" v="35" actId="1076"/>
        <pc:sldMkLst>
          <pc:docMk/>
          <pc:sldMk cId="3062511941" sldId="2147472694"/>
        </pc:sldMkLst>
        <pc:spChg chg="mod">
          <ac:chgData name="Jan Harald Hole Mortensen" userId="a33fdac8-a831-4a2f-a148-f3fc7516d676" providerId="ADAL" clId="{7720ABD1-FFF7-5549-80E5-90A31C75159A}" dt="2023-05-19T10:59:34.465" v="15" actId="400"/>
          <ac:spMkLst>
            <pc:docMk/>
            <pc:sldMk cId="3062511941" sldId="2147472694"/>
            <ac:spMk id="2" creationId="{DD242FFF-8C09-D841-9615-6B96E1B8A686}"/>
          </ac:spMkLst>
        </pc:spChg>
        <pc:spChg chg="add mod">
          <ac:chgData name="Jan Harald Hole Mortensen" userId="a33fdac8-a831-4a2f-a148-f3fc7516d676" providerId="ADAL" clId="{7720ABD1-FFF7-5549-80E5-90A31C75159A}" dt="2023-05-19T11:01:02.466" v="35" actId="1076"/>
          <ac:spMkLst>
            <pc:docMk/>
            <pc:sldMk cId="3062511941" sldId="2147472694"/>
            <ac:spMk id="11" creationId="{620DCDD9-0EC9-7309-9F91-ACB0E4E54CCB}"/>
          </ac:spMkLst>
        </pc:spChg>
        <pc:inkChg chg="add del">
          <ac:chgData name="Jan Harald Hole Mortensen" userId="a33fdac8-a831-4a2f-a148-f3fc7516d676" providerId="ADAL" clId="{7720ABD1-FFF7-5549-80E5-90A31C75159A}" dt="2023-05-19T10:57:30.611" v="2" actId="9405"/>
          <ac:inkMkLst>
            <pc:docMk/>
            <pc:sldMk cId="3062511941" sldId="2147472694"/>
            <ac:inkMk id="4" creationId="{39F31BDC-CF07-C00B-09DA-9300B040B1FB}"/>
          </ac:inkMkLst>
        </pc:inkChg>
        <pc:inkChg chg="add del">
          <ac:chgData name="Jan Harald Hole Mortensen" userId="a33fdac8-a831-4a2f-a148-f3fc7516d676" providerId="ADAL" clId="{7720ABD1-FFF7-5549-80E5-90A31C75159A}" dt="2023-05-19T10:59:18.256" v="14" actId="9405"/>
          <ac:inkMkLst>
            <pc:docMk/>
            <pc:sldMk cId="3062511941" sldId="2147472694"/>
            <ac:inkMk id="5" creationId="{143AC3FE-8A11-F880-19C8-912640907022}"/>
          </ac:inkMkLst>
        </pc:inkChg>
        <pc:inkChg chg="add del">
          <ac:chgData name="Jan Harald Hole Mortensen" userId="a33fdac8-a831-4a2f-a148-f3fc7516d676" providerId="ADAL" clId="{7720ABD1-FFF7-5549-80E5-90A31C75159A}" dt="2023-05-19T10:59:16.978" v="13" actId="9405"/>
          <ac:inkMkLst>
            <pc:docMk/>
            <pc:sldMk cId="3062511941" sldId="2147472694"/>
            <ac:inkMk id="6" creationId="{0E8FFD8F-52F0-DCDE-BD4F-381DD591A0F1}"/>
          </ac:inkMkLst>
        </pc:inkChg>
        <pc:inkChg chg="add del">
          <ac:chgData name="Jan Harald Hole Mortensen" userId="a33fdac8-a831-4a2f-a148-f3fc7516d676" providerId="ADAL" clId="{7720ABD1-FFF7-5549-80E5-90A31C75159A}" dt="2023-05-19T10:59:15.492" v="12" actId="9405"/>
          <ac:inkMkLst>
            <pc:docMk/>
            <pc:sldMk cId="3062511941" sldId="2147472694"/>
            <ac:inkMk id="7" creationId="{1AB28053-6293-B206-A03E-559FDA4DB1D3}"/>
          </ac:inkMkLst>
        </pc:inkChg>
        <pc:inkChg chg="add del">
          <ac:chgData name="Jan Harald Hole Mortensen" userId="a33fdac8-a831-4a2f-a148-f3fc7516d676" providerId="ADAL" clId="{7720ABD1-FFF7-5549-80E5-90A31C75159A}" dt="2023-05-19T10:59:15.222" v="11" actId="9405"/>
          <ac:inkMkLst>
            <pc:docMk/>
            <pc:sldMk cId="3062511941" sldId="2147472694"/>
            <ac:inkMk id="8" creationId="{A76ACE5B-5663-6CB5-8A1E-99586D15DAB5}"/>
          </ac:inkMkLst>
        </pc:inkChg>
        <pc:inkChg chg="add del">
          <ac:chgData name="Jan Harald Hole Mortensen" userId="a33fdac8-a831-4a2f-a148-f3fc7516d676" providerId="ADAL" clId="{7720ABD1-FFF7-5549-80E5-90A31C75159A}" dt="2023-05-19T10:59:15.020" v="10" actId="9405"/>
          <ac:inkMkLst>
            <pc:docMk/>
            <pc:sldMk cId="3062511941" sldId="2147472694"/>
            <ac:inkMk id="9" creationId="{C81DAE95-AFF3-F73E-6D38-A32EF6918785}"/>
          </ac:inkMkLst>
        </pc:inkChg>
        <pc:inkChg chg="add del">
          <ac:chgData name="Jan Harald Hole Mortensen" userId="a33fdac8-a831-4a2f-a148-f3fc7516d676" providerId="ADAL" clId="{7720ABD1-FFF7-5549-80E5-90A31C75159A}" dt="2023-05-19T10:59:14.502" v="9" actId="9405"/>
          <ac:inkMkLst>
            <pc:docMk/>
            <pc:sldMk cId="3062511941" sldId="2147472694"/>
            <ac:inkMk id="10" creationId="{ADE135E0-9B35-7782-51B5-56B0A389F4D7}"/>
          </ac:inkMkLst>
        </pc:ink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3EC84AE-7282-4695-8716-C7A09A106EBB}"/>
              </a:ext>
            </a:extLst>
          </p:cNvPr>
          <p:cNvSpPr>
            <a:spLocks noGrp="1"/>
          </p:cNvSpPr>
          <p:nvPr>
            <p:ph type="hdr" sz="quarter"/>
          </p:nvPr>
        </p:nvSpPr>
        <p:spPr>
          <a:xfrm>
            <a:off x="0" y="0"/>
            <a:ext cx="2984183" cy="502596"/>
          </a:xfrm>
          <a:prstGeom prst="rect">
            <a:avLst/>
          </a:prstGeom>
        </p:spPr>
        <p:txBody>
          <a:bodyPr vert="horz" lIns="96588" tIns="48294" rIns="96588" bIns="48294" rtlCol="0"/>
          <a:lstStyle>
            <a:lvl1pPr algn="l">
              <a:defRPr sz="1300"/>
            </a:lvl1pPr>
          </a:lstStyle>
          <a:p>
            <a:endParaRPr lang="en-GB"/>
          </a:p>
        </p:txBody>
      </p:sp>
      <p:sp>
        <p:nvSpPr>
          <p:cNvPr id="3" name="Date Placeholder 2">
            <a:extLst>
              <a:ext uri="{FF2B5EF4-FFF2-40B4-BE49-F238E27FC236}">
                <a16:creationId xmlns:a16="http://schemas.microsoft.com/office/drawing/2014/main" id="{BA54720E-115C-42D4-A6F4-FA2F6CC0A06B}"/>
              </a:ext>
            </a:extLst>
          </p:cNvPr>
          <p:cNvSpPr>
            <a:spLocks noGrp="1"/>
          </p:cNvSpPr>
          <p:nvPr>
            <p:ph type="dt" sz="quarter" idx="1"/>
          </p:nvPr>
        </p:nvSpPr>
        <p:spPr>
          <a:xfrm>
            <a:off x="3900799" y="0"/>
            <a:ext cx="2984183" cy="502596"/>
          </a:xfrm>
          <a:prstGeom prst="rect">
            <a:avLst/>
          </a:prstGeom>
        </p:spPr>
        <p:txBody>
          <a:bodyPr vert="horz" lIns="96588" tIns="48294" rIns="96588" bIns="48294" rtlCol="0"/>
          <a:lstStyle>
            <a:lvl1pPr algn="r">
              <a:defRPr sz="1300"/>
            </a:lvl1pPr>
          </a:lstStyle>
          <a:p>
            <a:fld id="{2CEA88EB-8FDD-45EC-96FC-94A1AF99DAFF}" type="datetimeFigureOut">
              <a:rPr lang="en-GB" smtClean="0"/>
              <a:t>01/06/2023</a:t>
            </a:fld>
            <a:endParaRPr lang="en-GB"/>
          </a:p>
        </p:txBody>
      </p:sp>
      <p:sp>
        <p:nvSpPr>
          <p:cNvPr id="4" name="Footer Placeholder 3">
            <a:extLst>
              <a:ext uri="{FF2B5EF4-FFF2-40B4-BE49-F238E27FC236}">
                <a16:creationId xmlns:a16="http://schemas.microsoft.com/office/drawing/2014/main" id="{4CECD3B8-7ADF-49DE-84B0-42BA73A8C7FE}"/>
              </a:ext>
            </a:extLst>
          </p:cNvPr>
          <p:cNvSpPr>
            <a:spLocks noGrp="1"/>
          </p:cNvSpPr>
          <p:nvPr>
            <p:ph type="ftr" sz="quarter" idx="2"/>
          </p:nvPr>
        </p:nvSpPr>
        <p:spPr>
          <a:xfrm>
            <a:off x="0" y="9514531"/>
            <a:ext cx="2984183" cy="502595"/>
          </a:xfrm>
          <a:prstGeom prst="rect">
            <a:avLst/>
          </a:prstGeom>
        </p:spPr>
        <p:txBody>
          <a:bodyPr vert="horz" lIns="96588" tIns="48294" rIns="96588" bIns="4829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31A57CE3-8B90-4654-A56B-20F3524C0EA7}"/>
              </a:ext>
            </a:extLst>
          </p:cNvPr>
          <p:cNvSpPr>
            <a:spLocks noGrp="1"/>
          </p:cNvSpPr>
          <p:nvPr>
            <p:ph type="sldNum" sz="quarter" idx="3"/>
          </p:nvPr>
        </p:nvSpPr>
        <p:spPr>
          <a:xfrm>
            <a:off x="3900799" y="9514531"/>
            <a:ext cx="2984183" cy="502595"/>
          </a:xfrm>
          <a:prstGeom prst="rect">
            <a:avLst/>
          </a:prstGeom>
        </p:spPr>
        <p:txBody>
          <a:bodyPr vert="horz" lIns="96588" tIns="48294" rIns="96588" bIns="48294" rtlCol="0" anchor="b"/>
          <a:lstStyle>
            <a:lvl1pPr algn="r">
              <a:defRPr sz="1300"/>
            </a:lvl1pPr>
          </a:lstStyle>
          <a:p>
            <a:fld id="{5B76F21D-FBDA-415F-AD90-9EF411C40755}" type="slidenum">
              <a:rPr lang="en-GB" smtClean="0"/>
              <a:t>‹#›</a:t>
            </a:fld>
            <a:endParaRPr lang="en-GB"/>
          </a:p>
        </p:txBody>
      </p:sp>
    </p:spTree>
    <p:extLst>
      <p:ext uri="{BB962C8B-B14F-4D97-AF65-F5344CB8AC3E}">
        <p14:creationId xmlns:p14="http://schemas.microsoft.com/office/powerpoint/2010/main" val="324275653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jpeg>
</file>

<file path=ppt/media/image14.jpeg>
</file>

<file path=ppt/media/image15.pn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svg>
</file>

<file path=ppt/media/image39.png>
</file>

<file path=ppt/media/image4.svg>
</file>

<file path=ppt/media/image40.svg>
</file>

<file path=ppt/media/image41.svg>
</file>

<file path=ppt/media/image42.jpeg>
</file>

<file path=ppt/media/image43.jpeg>
</file>

<file path=ppt/media/image44.jpeg>
</file>

<file path=ppt/media/image45.jpg>
</file>

<file path=ppt/media/image46.jpg>
</file>

<file path=ppt/media/image47.jpg>
</file>

<file path=ppt/media/image5.png>
</file>

<file path=ppt/media/image6.svg>
</file>

<file path=ppt/media/image7.sv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183" cy="502596"/>
          </a:xfrm>
          <a:prstGeom prst="rect">
            <a:avLst/>
          </a:prstGeom>
        </p:spPr>
        <p:txBody>
          <a:bodyPr vert="horz" lIns="96588" tIns="48294" rIns="96588" bIns="48294" rtlCol="0"/>
          <a:lstStyle>
            <a:lvl1pPr algn="l">
              <a:defRPr sz="1300"/>
            </a:lvl1pPr>
          </a:lstStyle>
          <a:p>
            <a:endParaRPr lang="en-GB"/>
          </a:p>
        </p:txBody>
      </p:sp>
      <p:sp>
        <p:nvSpPr>
          <p:cNvPr id="3" name="Date Placeholder 2"/>
          <p:cNvSpPr>
            <a:spLocks noGrp="1"/>
          </p:cNvSpPr>
          <p:nvPr>
            <p:ph type="dt" idx="1"/>
          </p:nvPr>
        </p:nvSpPr>
        <p:spPr>
          <a:xfrm>
            <a:off x="3900799" y="0"/>
            <a:ext cx="2984183" cy="502596"/>
          </a:xfrm>
          <a:prstGeom prst="rect">
            <a:avLst/>
          </a:prstGeom>
        </p:spPr>
        <p:txBody>
          <a:bodyPr vert="horz" lIns="96588" tIns="48294" rIns="96588" bIns="48294" rtlCol="0"/>
          <a:lstStyle>
            <a:lvl1pPr algn="r">
              <a:defRPr sz="1300"/>
            </a:lvl1pPr>
          </a:lstStyle>
          <a:p>
            <a:fld id="{4F35AAD9-D119-47C5-9471-94F136996FDC}" type="datetimeFigureOut">
              <a:rPr lang="en-GB" smtClean="0"/>
              <a:t>01/06/2023</a:t>
            </a:fld>
            <a:endParaRPr lang="en-GB"/>
          </a:p>
        </p:txBody>
      </p:sp>
      <p:sp>
        <p:nvSpPr>
          <p:cNvPr id="4" name="Slide Image Placeholder 3"/>
          <p:cNvSpPr>
            <a:spLocks noGrp="1" noRot="1" noChangeAspect="1"/>
          </p:cNvSpPr>
          <p:nvPr>
            <p:ph type="sldImg" idx="2"/>
          </p:nvPr>
        </p:nvSpPr>
        <p:spPr>
          <a:xfrm>
            <a:off x="439738" y="1252538"/>
            <a:ext cx="6007100" cy="3379787"/>
          </a:xfrm>
          <a:prstGeom prst="rect">
            <a:avLst/>
          </a:prstGeom>
          <a:noFill/>
          <a:ln w="12700">
            <a:solidFill>
              <a:prstClr val="black"/>
            </a:solidFill>
          </a:ln>
        </p:spPr>
        <p:txBody>
          <a:bodyPr vert="horz" lIns="96588" tIns="48294" rIns="96588" bIns="48294" rtlCol="0" anchor="ctr"/>
          <a:lstStyle/>
          <a:p>
            <a:endParaRPr lang="en-GB"/>
          </a:p>
        </p:txBody>
      </p:sp>
      <p:sp>
        <p:nvSpPr>
          <p:cNvPr id="5" name="Notes Placeholder 4"/>
          <p:cNvSpPr>
            <a:spLocks noGrp="1"/>
          </p:cNvSpPr>
          <p:nvPr>
            <p:ph type="body" sz="quarter" idx="3"/>
          </p:nvPr>
        </p:nvSpPr>
        <p:spPr>
          <a:xfrm>
            <a:off x="688658" y="4820741"/>
            <a:ext cx="5509260" cy="3944243"/>
          </a:xfrm>
          <a:prstGeom prst="rect">
            <a:avLst/>
          </a:prstGeom>
        </p:spPr>
        <p:txBody>
          <a:bodyPr vert="horz" lIns="96588" tIns="48294" rIns="96588" bIns="4829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514531"/>
            <a:ext cx="2984183" cy="502595"/>
          </a:xfrm>
          <a:prstGeom prst="rect">
            <a:avLst/>
          </a:prstGeom>
        </p:spPr>
        <p:txBody>
          <a:bodyPr vert="horz" lIns="96588" tIns="48294" rIns="96588" bIns="48294" rtlCol="0" anchor="b"/>
          <a:lstStyle>
            <a:lvl1pPr algn="l">
              <a:defRPr sz="1300"/>
            </a:lvl1pPr>
          </a:lstStyle>
          <a:p>
            <a:endParaRPr lang="en-GB"/>
          </a:p>
        </p:txBody>
      </p:sp>
      <p:sp>
        <p:nvSpPr>
          <p:cNvPr id="7" name="Slide Number Placeholder 6"/>
          <p:cNvSpPr>
            <a:spLocks noGrp="1"/>
          </p:cNvSpPr>
          <p:nvPr>
            <p:ph type="sldNum" sz="quarter" idx="5"/>
          </p:nvPr>
        </p:nvSpPr>
        <p:spPr>
          <a:xfrm>
            <a:off x="3900799" y="9514531"/>
            <a:ext cx="2984183" cy="502595"/>
          </a:xfrm>
          <a:prstGeom prst="rect">
            <a:avLst/>
          </a:prstGeom>
        </p:spPr>
        <p:txBody>
          <a:bodyPr vert="horz" lIns="96588" tIns="48294" rIns="96588" bIns="48294" rtlCol="0" anchor="b"/>
          <a:lstStyle>
            <a:lvl1pPr algn="r">
              <a:defRPr sz="1300"/>
            </a:lvl1pPr>
          </a:lstStyle>
          <a:p>
            <a:fld id="{73C46255-B0A8-41CF-A15B-EB86725FC229}" type="slidenum">
              <a:rPr lang="en-GB" smtClean="0"/>
              <a:t>‹#›</a:t>
            </a:fld>
            <a:endParaRPr lang="en-GB"/>
          </a:p>
        </p:txBody>
      </p:sp>
    </p:spTree>
    <p:extLst>
      <p:ext uri="{BB962C8B-B14F-4D97-AF65-F5344CB8AC3E}">
        <p14:creationId xmlns:p14="http://schemas.microsoft.com/office/powerpoint/2010/main" val="900297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0230915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241912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1417597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2136079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Tree>
    <p:extLst>
      <p:ext uri="{BB962C8B-B14F-4D97-AF65-F5344CB8AC3E}">
        <p14:creationId xmlns:p14="http://schemas.microsoft.com/office/powerpoint/2010/main" val="29215951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28943969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202357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5701315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6602533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4256558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88453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4146934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endParaRPr kumimoji="0" lang="en-GB" sz="1000" b="0" i="0" u="none" strike="noStrike" kern="1200" cap="none" spc="0" normalizeH="0" baseline="0" noProof="0">
              <a:ln>
                <a:noFill/>
              </a:ln>
              <a:solidFill>
                <a:schemeClr val="accent1"/>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a:ln>
                <a:noFill/>
              </a:ln>
              <a:solidFill>
                <a:srgbClr val="333333"/>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5EE97569-7AAE-4F5E-A297-4CACC5BAA06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8D519266-1B1C-4659-AEC5-EDA3DECED6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BF3BF40D-54F5-41E5-BFE7-5E761CD14D7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7420AA68-386C-4A06-B329-2C289E5A596C}"/>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A6F1349D-9CA0-4F52-A1B2-0648A014D46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A5766B26-2BFE-4375-B7D1-36493B0116F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75A7788-5DE8-424D-AF7E-6BA2219C66F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9E02174F-4D0C-40F6-929D-C1A98901D81D}"/>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C50B7BD-087F-438C-8E6D-D7B0076CBCA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4CC2446-F339-48DA-97BF-BA9FD4F3C13B}"/>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061F2274-FE8C-4637-8CD6-D5E320DA6E2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E05F0F12-1507-4519-995E-D53F9890CD4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A7A657F-3B53-4C37-A5B5-5FB3A892970E}"/>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FE7C42B6-0A2E-4D69-9805-C8C834FAF45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ACC0F9B7-58E4-4780-ADD8-FB0D7294FB89}"/>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D91E642C-E592-4F90-B637-8CBFCB2CDFD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EEC855A-7670-434B-855F-4721B7345C48}"/>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427B0FA5-77F5-4BA9-B187-2FA74EE5A55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B98A930-A384-45FC-97E1-49EB0FC223BD}"/>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F7296EC2-5E0F-4841-9965-FAC03907568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F814D736-A490-4BEA-827D-3378EEBAA74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5ACFBCC7-9726-4C28-8040-00C6B7E89729}"/>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8C7C61BE-E8E5-4EA3-AF03-5EE94C6865E9}"/>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4DAD64AB-A4EB-4A93-A716-081A367D80E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28D69451-72D0-464D-AEBE-93DB4EB0EBB3}"/>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3C333EB1-72FC-4BB7-B043-41373270F69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95FE8E44-1908-4C90-991D-7FAB1E6ADE8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E9F6E1CC-21B6-4197-8780-FFF46FC554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63470D81-5B6B-4578-98D0-96FB1CFD3F1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F2A785F4-4C5C-4589-9D60-8ECF83413986}"/>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05DD23CC-26CD-4DD0-B4F5-81760B404EBD}"/>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917E9F0-891B-4061-A8EB-D228B5785AD5}"/>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9FDDB00E-99B3-4B72-A21E-2FFED5D66363}"/>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411B142B-DF51-4E1C-8850-630474006E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08EA9EA-9051-4F1D-AA20-905943CB2B86}"/>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2F134BD-32F3-42D7-95FA-9A15A56011C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538438C-EF2C-4DF9-B3E3-9AEC7F0113E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43A30FD4-40A9-4CEA-AD8C-59657995EA7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spTree>
    <p:extLst>
      <p:ext uri="{BB962C8B-B14F-4D97-AF65-F5344CB8AC3E}">
        <p14:creationId xmlns:p14="http://schemas.microsoft.com/office/powerpoint/2010/main" val="575964585"/>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006658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14" name="TxtClassification">
            <a:extLst>
              <a:ext uri="{FF2B5EF4-FFF2-40B4-BE49-F238E27FC236}">
                <a16:creationId xmlns:a16="http://schemas.microsoft.com/office/drawing/2014/main" id="{82D58A66-71B1-4B4B-B2D1-5120641E4F56}"/>
              </a:ext>
            </a:extLst>
          </p:cNvPr>
          <p:cNvSpPr>
            <a:spLocks noGrp="1"/>
          </p:cNvSpPr>
          <p:nvPr>
            <p:ph type="dt" sz="quarter" idx="10"/>
          </p:nvPr>
        </p:nvSpPr>
        <p:spPr bwMode="gray">
          <a:xfrm>
            <a:off x="2455333" y="6521366"/>
            <a:ext cx="2370667" cy="245533"/>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gn="l">
              <a:lnSpc>
                <a:spcPct val="110000"/>
              </a:lnSpc>
              <a:spcBef>
                <a:spcPct val="50000"/>
              </a:spcBef>
              <a:spcAft>
                <a:spcPts val="0"/>
              </a:spcAft>
              <a:defRPr sz="1067" b="0">
                <a:solidFill>
                  <a:srgbClr val="999999"/>
                </a:solidFill>
                <a:latin typeface="Arial" panose="020B0604020202020204" pitchFamily="34" charset="0"/>
              </a:defRPr>
            </a:lvl1pPr>
          </a:lstStyle>
          <a:p>
            <a:endParaRPr lang="nb-NO"/>
          </a:p>
        </p:txBody>
      </p:sp>
      <p:sp>
        <p:nvSpPr>
          <p:cNvPr id="15" name="TxtPageNumber">
            <a:extLst>
              <a:ext uri="{FF2B5EF4-FFF2-40B4-BE49-F238E27FC236}">
                <a16:creationId xmlns:a16="http://schemas.microsoft.com/office/drawing/2014/main" id="{BCFB810A-B4BF-4E54-9B80-27F752CA234D}"/>
              </a:ext>
            </a:extLst>
          </p:cNvPr>
          <p:cNvSpPr>
            <a:spLocks noGrp="1"/>
          </p:cNvSpPr>
          <p:nvPr>
            <p:ph type="sldNum" sz="quarter" idx="11"/>
          </p:nvPr>
        </p:nvSpPr>
        <p:spPr bwMode="gray">
          <a:xfrm>
            <a:off x="334434" y="6521365"/>
            <a:ext cx="476165" cy="262467"/>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1067" b="0">
                <a:solidFill>
                  <a:srgbClr val="999999"/>
                </a:solidFill>
                <a:latin typeface="Arial" panose="020B0604020202020204" pitchFamily="34" charset="0"/>
              </a:defRPr>
            </a:lvl1pPr>
          </a:lstStyle>
          <a:p>
            <a:fld id="{F919B4B9-EE84-4FB0-BF38-214B7AD7A3C6}" type="slidenum">
              <a:rPr lang="nb-NO" smtClean="0"/>
              <a:pPr/>
              <a:t>‹#›</a:t>
            </a:fld>
            <a:endParaRPr lang="nb-NO"/>
          </a:p>
        </p:txBody>
      </p:sp>
      <p:sp>
        <p:nvSpPr>
          <p:cNvPr id="16" name="TxtFooter">
            <a:extLst>
              <a:ext uri="{FF2B5EF4-FFF2-40B4-BE49-F238E27FC236}">
                <a16:creationId xmlns:a16="http://schemas.microsoft.com/office/drawing/2014/main" id="{E7DA318D-11E4-48E6-9788-D27B0F31A87F}"/>
              </a:ext>
            </a:extLst>
          </p:cNvPr>
          <p:cNvSpPr>
            <a:spLocks noGrp="1"/>
          </p:cNvSpPr>
          <p:nvPr>
            <p:ph type="ftr" sz="quarter" idx="12"/>
          </p:nvPr>
        </p:nvSpPr>
        <p:spPr>
          <a:xfrm>
            <a:off x="690033" y="6521366"/>
            <a:ext cx="5928699" cy="245533"/>
          </a:xfrm>
          <a:prstGeom prst="rect">
            <a:avLst/>
          </a:prstGeom>
          <a:noFill/>
          <a:extLst>
            <a:ext uri="{909E8E84-426E-40DD-AFC4-6F175D3DCCD1}">
              <a14:hiddenFill xmlns:a14="http://schemas.microsoft.com/office/drawing/2010/main">
                <a:solidFill>
                  <a:scrgbClr r="0" g="0" b="0"/>
                </a:solidFill>
              </a14:hiddenFill>
            </a:ext>
          </a:extLst>
        </p:spPr>
        <p:txBody>
          <a:bodyPr wrap="square" lIns="0" tIns="0" rIns="0" bIns="0">
            <a:noAutofit/>
          </a:bodyPr>
          <a:lstStyle>
            <a:lvl1pPr>
              <a:lnSpc>
                <a:spcPct val="110000"/>
              </a:lnSpc>
              <a:spcBef>
                <a:spcPct val="50000"/>
              </a:spcBef>
              <a:spcAft>
                <a:spcPts val="0"/>
              </a:spcAft>
              <a:defRPr sz="1067" b="0">
                <a:solidFill>
                  <a:srgbClr val="999999"/>
                </a:solidFill>
                <a:latin typeface="Arial" panose="020B0604020202020204" pitchFamily="34" charset="0"/>
              </a:defRPr>
            </a:lvl1pPr>
          </a:lstStyle>
          <a:p>
            <a:endParaRPr lang="nb-NO"/>
          </a:p>
        </p:txBody>
      </p:sp>
      <p:sp>
        <p:nvSpPr>
          <p:cNvPr id="5" name="Rectangle 4">
            <a:extLst>
              <a:ext uri="{FF2B5EF4-FFF2-40B4-BE49-F238E27FC236}">
                <a16:creationId xmlns:a16="http://schemas.microsoft.com/office/drawing/2014/main" id="{DD4001AA-A972-45BC-A0B0-57F004C7EF37}"/>
              </a:ext>
            </a:extLst>
          </p:cNvPr>
          <p:cNvSpPr/>
          <p:nvPr userDrawn="1"/>
        </p:nvSpPr>
        <p:spPr>
          <a:xfrm>
            <a:off x="0" y="6131085"/>
            <a:ext cx="12192000" cy="726915"/>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err="1">
              <a:solidFill>
                <a:schemeClr val="tx1"/>
              </a:solidFill>
            </a:endParaRPr>
          </a:p>
        </p:txBody>
      </p:sp>
    </p:spTree>
    <p:extLst>
      <p:ext uri="{BB962C8B-B14F-4D97-AF65-F5344CB8AC3E}">
        <p14:creationId xmlns:p14="http://schemas.microsoft.com/office/powerpoint/2010/main" val="26194513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ivider">
    <p:bg>
      <p:bgPr>
        <a:solidFill>
          <a:srgbClr val="0066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21A1-8D58-474F-9344-9BBF12BED76D}"/>
              </a:ext>
            </a:extLst>
          </p:cNvPr>
          <p:cNvSpPr>
            <a:spLocks noGrp="1"/>
          </p:cNvSpPr>
          <p:nvPr>
            <p:ph type="title" hasCustomPrompt="1"/>
          </p:nvPr>
        </p:nvSpPr>
        <p:spPr>
          <a:xfrm>
            <a:off x="831850" y="2514599"/>
            <a:ext cx="10515600" cy="1085851"/>
          </a:xfrm>
        </p:spPr>
        <p:txBody>
          <a:bodyPr anchor="ctr">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Click to edit Divider Title</a:t>
            </a:r>
          </a:p>
        </p:txBody>
      </p:sp>
    </p:spTree>
    <p:extLst>
      <p:ext uri="{BB962C8B-B14F-4D97-AF65-F5344CB8AC3E}">
        <p14:creationId xmlns:p14="http://schemas.microsoft.com/office/powerpoint/2010/main" val="22948588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0a_Title &amp; Content &lt;O&gt;">
    <p:spTree>
      <p:nvGrpSpPr>
        <p:cNvPr id="1" name=""/>
        <p:cNvGrpSpPr/>
        <p:nvPr/>
      </p:nvGrpSpPr>
      <p:grpSpPr>
        <a:xfrm>
          <a:off x="0" y="0"/>
          <a:ext cx="0" cy="0"/>
          <a:chOff x="0" y="0"/>
          <a:chExt cx="0" cy="0"/>
        </a:xfrm>
      </p:grpSpPr>
      <p:pic>
        <p:nvPicPr>
          <p:cNvPr id="7" name="Picture 6" descr="OpenGroup_O_Purple.png">
            <a:extLst>
              <a:ext uri="{FF2B5EF4-FFF2-40B4-BE49-F238E27FC236}">
                <a16:creationId xmlns:a16="http://schemas.microsoft.com/office/drawing/2014/main" id="{5005BAFC-111B-9D44-AA11-F434350F4748}"/>
              </a:ext>
            </a:extLst>
          </p:cNvPr>
          <p:cNvPicPr>
            <a:picLocks noChangeAspect="1"/>
          </p:cNvPicPr>
          <p:nvPr userDrawn="1"/>
        </p:nvPicPr>
        <p:blipFill rotWithShape="1">
          <a:blip r:embed="rId2" cstate="screen">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609600" y="1702676"/>
            <a:ext cx="10972800" cy="45128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57B4CFA-BD83-BB45-A1F7-F9D31ED7F453}"/>
              </a:ext>
            </a:extLst>
          </p:cNvPr>
          <p:cNvSpPr>
            <a:spLocks noGrp="1"/>
          </p:cNvSpPr>
          <p:nvPr>
            <p:ph type="ftr" sz="quarter" idx="13"/>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2021</a:t>
            </a:r>
          </a:p>
        </p:txBody>
      </p:sp>
    </p:spTree>
    <p:extLst>
      <p:ext uri="{BB962C8B-B14F-4D97-AF65-F5344CB8AC3E}">
        <p14:creationId xmlns:p14="http://schemas.microsoft.com/office/powerpoint/2010/main" val="3598574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7048501" y="10654"/>
            <a:ext cx="5143499" cy="6857999"/>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 xmlns:p14="http://schemas.microsoft.com/office/powerpoint/2010/main" xmlns:pr="smNativeData"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99393" y="3612279"/>
            <a:ext cx="8619695" cy="1143000"/>
          </a:xfrm>
        </p:spPr>
        <p:txBody>
          <a:bodyPr>
            <a:normAutofit/>
          </a:bodyPr>
          <a:lstStyle>
            <a:lvl1pPr>
              <a:defRPr sz="2667" i="1">
                <a:solidFill>
                  <a:schemeClr val="accent1"/>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solidFill>
                  <a:schemeClr val="tx2">
                    <a:lumMod val="60000"/>
                    <a:lumOff val="40000"/>
                  </a:schemeClr>
                </a:solidFill>
              </a:defRPr>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3" name="Picture 2">
            <a:extLst>
              <a:ext uri="{FF2B5EF4-FFF2-40B4-BE49-F238E27FC236}">
                <a16:creationId xmlns:a16="http://schemas.microsoft.com/office/drawing/2014/main" id="{9B44A4CE-6EEE-C847-A8ED-7283A476C706}"/>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2178714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2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6761018" y="1"/>
            <a:ext cx="5455812" cy="6868652"/>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 xmlns:p14="http://schemas.microsoft.com/office/powerpoint/2010/main" xmlns:pr="smNativeData"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62163" y="3691751"/>
            <a:ext cx="9220080" cy="1143000"/>
          </a:xfrm>
        </p:spPr>
        <p:txBody>
          <a:bodyPr>
            <a:normAutofit/>
          </a:bodyPr>
          <a:lstStyle>
            <a:lvl1pPr>
              <a:defRPr sz="2667" i="1">
                <a:solidFill>
                  <a:srgbClr val="00667F"/>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14" name="Picture 13">
            <a:extLst>
              <a:ext uri="{FF2B5EF4-FFF2-40B4-BE49-F238E27FC236}">
                <a16:creationId xmlns:a16="http://schemas.microsoft.com/office/drawing/2014/main" id="{118335C3-A919-E549-A4AB-05466AF245F5}"/>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3415026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3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77EBD-716A-2340-A5C2-5E21CAB60591}"/>
              </a:ext>
            </a:extLst>
          </p:cNvPr>
          <p:cNvPicPr>
            <a:picLocks noChangeAspect="1"/>
          </p:cNvPicPr>
          <p:nvPr/>
        </p:nvPicPr>
        <p:blipFill>
          <a:blip r:embed="rId2"/>
          <a:stretch>
            <a:fillRect/>
          </a:stretch>
        </p:blipFill>
        <p:spPr>
          <a:xfrm>
            <a:off x="6727768" y="-1"/>
            <a:ext cx="5464233" cy="6868652"/>
          </a:xfrm>
          <a:prstGeom prst="rect">
            <a:avLst/>
          </a:prstGeom>
        </p:spPr>
      </p:pic>
      <p:sp>
        <p:nvSpPr>
          <p:cNvPr id="12" name="Rectangle 15">
            <a:extLst>
              <a:ext uri="{FF2B5EF4-FFF2-40B4-BE49-F238E27FC236}">
                <a16:creationId xmlns:a16="http://schemas.microsoft.com/office/drawing/2014/main" id="{3C951690-52DC-774D-B0A0-C4D90895C0A2}"/>
              </a:ext>
            </a:extLst>
          </p:cNvPr>
          <p:cNvSpPr>
            <a:extLst>
              <a:ext uri="smNativeData">
                <pr:smNativeData xmlns="" xmlns:p14="http://schemas.microsoft.com/office/powerpoint/2010/main" xmlns:pr="smNativeData" val="SMDATA_13_wSECXRMAAAAlAAAAZAAAAA0AAAAAkAAAAEgAAACQAAAASAAAAAAAAAABAAAAAAAAAAEAAABQAAAAAAAAAAAA4D8AAAAAAADgPwAAAAAAAOA/AAAAAAAA4D8AAAAAAADgPwAAAAAAAOA/AAAAAAAA4D8AAAAAAADgPwAAAAAAAOA/AAAAAAAA4D8CAAAAjAAAAAEAAAAAAAAAAKbSAACm0gAXAAAAZAAAAAAAAAAAAAAAAAAAAAAAAAAAAAAAZAAAAAEAAABAAAAAZAAAAAAAAABoAQAAAAAAAAIAAAAaAAAAAKbSAFUAAAAAptIAAAAAAAAAAAAAAAAAAAAAAAAAAAAAAAAAAAAAAAAAAAAAAAAAAAAAAAAAAAAAAAAAFAAAADwAAAAAAAAAAAAAAACMugAUAAAAAQAAABQAAAAUAAAAFAAAAAEAAAAAAAAAZAAAAGQAAAAAAAAAZAAAAGQAAAAVAAAAYAAAAAAAAAAAAAAADwAAACADAAAAAAAAAAAAAAEAAACgMgAAAAAAAAAAAAABAAAAf39/AAEAAABkAAAAAAAAABQAAABAHwAAAAAAACYAAAAAAAAAwOD//wAAAAAmAAAAZAAAABYAAABMAAAAAAAAAAAAAAAEAAAAAAAAAAEAAADn5uYKAAAAACgAAAAoAAAAZAAAAGQAAAAAAAAAzMzMAAAAAABQAAAAUAAAAGQAAABkAAAAAAAAABcAAAAUAAAAAAAAAAAAAAD/fwAA/38AAAAAAAAJAAAABAAAAAAAAAAMAAAAEAAAAAAAAAAAAAAAAAAAAAAAAAAeAAAAaAAAAAEAAAAAAAAAAAAAAAAAAAAAAAAAECcAABAnAAAAAAAAAAAAAAAAAAAAABZkMGQAAAAAAAAAAAAAAAAAABQAAAAAAAAAwMD/AAAAAABkAAAAMgAAAAAAAABkAAAAAAAAAH9/fwAKAAAAHwAAAFQAAAAAptIAAKbSAACm0gAAptIAAAAAAAAAAAAAAAAAAAAAAAAAAAAAAAAAAIy6AH9/fwDn5uYDzMzMAMDA/wB/f38AAAAAAAAAAAAAAAAAAAAAAAAAAAAhAAAAGAAAABQAAAAAAAAA1RkAAKJCAACPIgAAAAAAACYAAAAIAAAA//////////8="/>
              </a:ext>
            </a:extLst>
          </p:cNvSpPr>
          <p:nvPr/>
        </p:nvSpPr>
        <p:spPr>
          <a:xfrm>
            <a:off x="0" y="3474771"/>
            <a:ext cx="9744405" cy="1891453"/>
          </a:xfrm>
          <a:prstGeom prst="rect">
            <a:avLst/>
          </a:prstGeom>
          <a:solidFill>
            <a:srgbClr val="00A6D2">
              <a:alpha val="77000"/>
            </a:srgbClr>
          </a:solidFill>
          <a:ln>
            <a:noFill/>
          </a:ln>
          <a:effectLst/>
        </p:spPr>
        <p:txBody>
          <a:bodyPr vert="horz" wrap="square" lIns="121920" tIns="60960" rIns="121920" bIns="60960" numCol="1" anchor="ctr"/>
          <a:lstStyle/>
          <a:p>
            <a:pPr algn="ctr">
              <a:defRPr lang="x-none">
                <a:solidFill>
                  <a:srgbClr val="FFFFFF"/>
                </a:solidFill>
                <a:latin typeface="Arial" pitchFamily="1" charset="0"/>
                <a:ea typeface="Arial Unicode MS" pitchFamily="1" charset="0"/>
                <a:cs typeface="Arial" pitchFamily="1" charset="0"/>
              </a:defRPr>
            </a:pPr>
            <a:endParaRPr lang="x-none" sz="2400"/>
          </a:p>
        </p:txBody>
      </p:sp>
      <p:sp>
        <p:nvSpPr>
          <p:cNvPr id="19" name="Rectangle 18">
            <a:extLst>
              <a:ext uri="{FF2B5EF4-FFF2-40B4-BE49-F238E27FC236}">
                <a16:creationId xmlns:a16="http://schemas.microsoft.com/office/drawing/2014/main" id="{3FB3480B-29D3-CD40-A344-5C46F5E32225}"/>
              </a:ext>
            </a:extLst>
          </p:cNvPr>
          <p:cNvSpPr/>
          <p:nvPr/>
        </p:nvSpPr>
        <p:spPr>
          <a:xfrm>
            <a:off x="-13259" y="5479726"/>
            <a:ext cx="5972244" cy="1388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13" name="Title 1">
            <a:extLst>
              <a:ext uri="{FF2B5EF4-FFF2-40B4-BE49-F238E27FC236}">
                <a16:creationId xmlns:a16="http://schemas.microsoft.com/office/drawing/2014/main" id="{0A6278FA-BED0-364A-884E-153C2BCB63D8}"/>
              </a:ext>
            </a:extLst>
          </p:cNvPr>
          <p:cNvSpPr>
            <a:spLocks noGrp="1"/>
          </p:cNvSpPr>
          <p:nvPr>
            <p:ph type="title"/>
          </p:nvPr>
        </p:nvSpPr>
        <p:spPr>
          <a:xfrm>
            <a:off x="262163" y="3691751"/>
            <a:ext cx="9220080" cy="1143000"/>
          </a:xfrm>
        </p:spPr>
        <p:txBody>
          <a:bodyPr>
            <a:normAutofit/>
          </a:bodyPr>
          <a:lstStyle>
            <a:lvl1pPr>
              <a:defRPr sz="2667" i="1">
                <a:solidFill>
                  <a:srgbClr val="00667F"/>
                </a:solidFill>
              </a:defRPr>
            </a:lvl1pPr>
          </a:lstStyle>
          <a:p>
            <a:pPr algn="l"/>
            <a:r>
              <a:rPr lang="en-US"/>
              <a:t>Click to edit Master title style</a:t>
            </a:r>
          </a:p>
        </p:txBody>
      </p:sp>
      <p:sp>
        <p:nvSpPr>
          <p:cNvPr id="9" name="Text Placeholder 2">
            <a:extLst>
              <a:ext uri="{FF2B5EF4-FFF2-40B4-BE49-F238E27FC236}">
                <a16:creationId xmlns:a16="http://schemas.microsoft.com/office/drawing/2014/main" id="{278E3081-D4FE-C143-AF04-25713D43A8A8}"/>
              </a:ext>
            </a:extLst>
          </p:cNvPr>
          <p:cNvSpPr>
            <a:spLocks noGrp="1"/>
          </p:cNvSpPr>
          <p:nvPr>
            <p:ph idx="1" hasCustomPrompt="1"/>
          </p:nvPr>
        </p:nvSpPr>
        <p:spPr>
          <a:xfrm>
            <a:off x="232452" y="5479726"/>
            <a:ext cx="5294379" cy="941564"/>
          </a:xfrm>
          <a:prstGeom prst="rect">
            <a:avLst/>
          </a:prstGeom>
        </p:spPr>
        <p:txBody>
          <a:bodyPr vert="horz" lIns="91440" tIns="45720" rIns="91440" bIns="45720" rtlCol="0">
            <a:normAutofit/>
          </a:bodyPr>
          <a:lstStyle>
            <a:lvl1pPr marL="0" indent="0">
              <a:buNone/>
              <a:defRPr sz="2133"/>
            </a:lvl1pPr>
            <a:lvl2pPr marL="609585" indent="0">
              <a:buNone/>
              <a:defRPr/>
            </a:lvl2pPr>
          </a:lstStyle>
          <a:p>
            <a:pPr lvl="0"/>
            <a:r>
              <a:rPr lang="en-GB"/>
              <a:t>Click to edit Master text styles</a:t>
            </a:r>
          </a:p>
          <a:p>
            <a:pPr lvl="0"/>
            <a:endParaRPr lang="en-GB"/>
          </a:p>
        </p:txBody>
      </p:sp>
      <p:sp>
        <p:nvSpPr>
          <p:cNvPr id="11" name="TextBox 10">
            <a:extLst>
              <a:ext uri="{FF2B5EF4-FFF2-40B4-BE49-F238E27FC236}">
                <a16:creationId xmlns:a16="http://schemas.microsoft.com/office/drawing/2014/main" id="{11073737-EFDA-FA44-93D1-089F5D8D41C8}"/>
              </a:ext>
            </a:extLst>
          </p:cNvPr>
          <p:cNvSpPr txBox="1"/>
          <p:nvPr/>
        </p:nvSpPr>
        <p:spPr>
          <a:xfrm>
            <a:off x="47355" y="6501342"/>
            <a:ext cx="3228621" cy="256545"/>
          </a:xfrm>
          <a:prstGeom prst="rect">
            <a:avLst/>
          </a:prstGeom>
          <a:noFill/>
        </p:spPr>
        <p:txBody>
          <a:bodyPr wrap="square" rtlCol="0">
            <a:spAutoFit/>
          </a:bodyPr>
          <a:lstStyle/>
          <a:p>
            <a:r>
              <a:rPr lang="en-GB" sz="1067">
                <a:solidFill>
                  <a:schemeClr val="bg2">
                    <a:lumMod val="75000"/>
                  </a:schemeClr>
                </a:solidFill>
                <a:latin typeface="Arial" charset="0"/>
              </a:rPr>
              <a:t>Copyright </a:t>
            </a:r>
            <a:r>
              <a:rPr lang="en-GB" sz="1067">
                <a:solidFill>
                  <a:schemeClr val="bg2">
                    <a:lumMod val="75000"/>
                  </a:schemeClr>
                </a:solidFill>
                <a:latin typeface="Arial" charset="0"/>
                <a:cs typeface="Calibri" charset="0"/>
              </a:rPr>
              <a:t>© </a:t>
            </a:r>
            <a:r>
              <a:rPr lang="en-GB" sz="1067">
                <a:solidFill>
                  <a:schemeClr val="bg2">
                    <a:lumMod val="75000"/>
                  </a:schemeClr>
                </a:solidFill>
                <a:latin typeface="Arial" charset="0"/>
              </a:rPr>
              <a:t>The Open Group 2020</a:t>
            </a:r>
          </a:p>
        </p:txBody>
      </p:sp>
      <p:pic>
        <p:nvPicPr>
          <p:cNvPr id="14" name="Picture 13">
            <a:extLst>
              <a:ext uri="{FF2B5EF4-FFF2-40B4-BE49-F238E27FC236}">
                <a16:creationId xmlns:a16="http://schemas.microsoft.com/office/drawing/2014/main" id="{118335C3-A919-E549-A4AB-05466AF245F5}"/>
              </a:ext>
            </a:extLst>
          </p:cNvPr>
          <p:cNvPicPr>
            <a:picLocks noChangeAspect="1"/>
          </p:cNvPicPr>
          <p:nvPr/>
        </p:nvPicPr>
        <p:blipFill>
          <a:blip r:embed="rId3"/>
          <a:stretch>
            <a:fillRect/>
          </a:stretch>
        </p:blipFill>
        <p:spPr>
          <a:xfrm>
            <a:off x="1593024" y="918462"/>
            <a:ext cx="2573232" cy="1477093"/>
          </a:xfrm>
          <a:prstGeom prst="rect">
            <a:avLst/>
          </a:prstGeom>
        </p:spPr>
      </p:pic>
    </p:spTree>
    <p:extLst>
      <p:ext uri="{BB962C8B-B14F-4D97-AF65-F5344CB8AC3E}">
        <p14:creationId xmlns:p14="http://schemas.microsoft.com/office/powerpoint/2010/main" val="4135117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grpSp>
        <p:nvGrpSpPr>
          <p:cNvPr id="14" name="Group 13"/>
          <p:cNvGrpSpPr/>
          <p:nvPr/>
        </p:nvGrpSpPr>
        <p:grpSpPr>
          <a:xfrm>
            <a:off x="0" y="2"/>
            <a:ext cx="12192000" cy="6857999"/>
            <a:chOff x="0" y="0"/>
            <a:chExt cx="9144000" cy="6857999"/>
          </a:xfrm>
        </p:grpSpPr>
        <p:sp>
          <p:nvSpPr>
            <p:cNvPr id="7" name="Rectangle 6"/>
            <p:cNvSpPr/>
            <p:nvPr userDrawn="1"/>
          </p:nvSpPr>
          <p:spPr>
            <a:xfrm>
              <a:off x="0" y="0"/>
              <a:ext cx="9144000" cy="68579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p>
          </p:txBody>
        </p:sp>
        <p:cxnSp>
          <p:nvCxnSpPr>
            <p:cNvPr id="9" name="Straight Connector 8"/>
            <p:cNvCxnSpPr/>
            <p:nvPr userDrawn="1"/>
          </p:nvCxnSpPr>
          <p:spPr>
            <a:xfrm>
              <a:off x="448733" y="6486955"/>
              <a:ext cx="7704667"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userDrawn="1"/>
          </p:nvSpPr>
          <p:spPr>
            <a:xfrm>
              <a:off x="364063" y="6486952"/>
              <a:ext cx="2421466" cy="256545"/>
            </a:xfrm>
            <a:prstGeom prst="rect">
              <a:avLst/>
            </a:prstGeom>
            <a:noFill/>
          </p:spPr>
          <p:txBody>
            <a:bodyPr wrap="square" rtlCol="0">
              <a:spAutoFit/>
            </a:bodyPr>
            <a:lstStyle/>
            <a:p>
              <a:r>
                <a:rPr lang="en-GB" sz="1067" dirty="0">
                  <a:solidFill>
                    <a:srgbClr val="FFFFFF"/>
                  </a:solidFill>
                  <a:latin typeface="Arial" charset="0"/>
                </a:rPr>
                <a:t>Copyright </a:t>
              </a:r>
              <a:r>
                <a:rPr lang="en-GB" sz="1067" dirty="0">
                  <a:solidFill>
                    <a:srgbClr val="FFFFFF"/>
                  </a:solidFill>
                  <a:latin typeface="Arial" charset="0"/>
                  <a:cs typeface="Calibri" charset="0"/>
                </a:rPr>
                <a:t>© </a:t>
              </a:r>
              <a:r>
                <a:rPr lang="en-GB" sz="1067" dirty="0">
                  <a:solidFill>
                    <a:srgbClr val="FFFFFF"/>
                  </a:solidFill>
                  <a:latin typeface="Arial" charset="0"/>
                </a:rPr>
                <a:t>The Open Group 2020</a:t>
              </a:r>
            </a:p>
          </p:txBody>
        </p:sp>
      </p:grpSp>
      <p:sp>
        <p:nvSpPr>
          <p:cNvPr id="12" name="Slide Number Placeholder 5"/>
          <p:cNvSpPr>
            <a:spLocks noGrp="1"/>
          </p:cNvSpPr>
          <p:nvPr>
            <p:ph type="sldNum" sz="quarter" idx="12"/>
          </p:nvPr>
        </p:nvSpPr>
        <p:spPr>
          <a:xfrm>
            <a:off x="10033909" y="6214358"/>
            <a:ext cx="683419" cy="365125"/>
          </a:xfrm>
          <a:prstGeom prst="rect">
            <a:avLst/>
          </a:prstGeom>
        </p:spPr>
        <p:txBody>
          <a:bodyPr/>
          <a:lstStyle>
            <a:lvl1pPr algn="ctr">
              <a:defRPr>
                <a:solidFill>
                  <a:schemeClr val="accent1"/>
                </a:solidFill>
              </a:defRPr>
            </a:lvl1pPr>
          </a:lstStyle>
          <a:p>
            <a:fld id="{2FEB81B2-2AA1-4AF4-A66A-0751F51A3799}" type="slidenum">
              <a:rPr lang="en-US" smtClean="0"/>
              <a:t>‹#›</a:t>
            </a:fld>
            <a:endParaRPr lang="en-US"/>
          </a:p>
        </p:txBody>
      </p:sp>
      <p:sp>
        <p:nvSpPr>
          <p:cNvPr id="2" name="Title 1"/>
          <p:cNvSpPr>
            <a:spLocks noGrp="1"/>
          </p:cNvSpPr>
          <p:nvPr>
            <p:ph type="ctrTitle" hasCustomPrompt="1"/>
          </p:nvPr>
        </p:nvSpPr>
        <p:spPr>
          <a:xfrm>
            <a:off x="540174" y="2572217"/>
            <a:ext cx="7408985" cy="884079"/>
          </a:xfrm>
        </p:spPr>
        <p:txBody>
          <a:bodyPr>
            <a:normAutofit/>
          </a:bodyPr>
          <a:lstStyle>
            <a:lvl1pPr>
              <a:defRPr sz="5333" baseline="0">
                <a:solidFill>
                  <a:schemeClr val="bg1"/>
                </a:solidFill>
              </a:defRPr>
            </a:lvl1pPr>
          </a:lstStyle>
          <a:p>
            <a:r>
              <a:rPr lang="en-GB" dirty="0"/>
              <a:t>Divider Title</a:t>
            </a:r>
            <a:endParaRPr lang="en-US" dirty="0"/>
          </a:p>
        </p:txBody>
      </p:sp>
      <p:pic>
        <p:nvPicPr>
          <p:cNvPr id="13" name="7A01CB94-0562-4695-BAB5-9169043FC443">
            <a:extLst>
              <a:ext uri="{FF2B5EF4-FFF2-40B4-BE49-F238E27FC236}">
                <a16:creationId xmlns:a16="http://schemas.microsoft.com/office/drawing/2014/main" id="{D4C70607-63BD-47CF-82FF-ECEC23DB8677}"/>
              </a:ext>
            </a:extLst>
          </p:cNvPr>
          <p:cNvPicPr>
            <a:picLocks noChangeAspect="1" noChangeArrowheads="1"/>
          </p:cNvPicPr>
          <p:nvPr/>
        </p:nvPicPr>
        <p:blipFill>
          <a:blip r:embed="rId2"/>
          <a:stretch>
            <a:fillRect/>
          </a:stretch>
        </p:blipFill>
        <p:spPr bwMode="auto">
          <a:xfrm>
            <a:off x="10717328" y="6154309"/>
            <a:ext cx="1219200" cy="48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86134542"/>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544722" y="6476907"/>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76903"/>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188217" y="6218236"/>
            <a:ext cx="2844800" cy="365125"/>
          </a:xfrm>
          <a:prstGeom prst="rect">
            <a:avLst/>
          </a:prstGeom>
        </p:spPr>
        <p:txBody>
          <a:bodyPr/>
          <a:lstStyle>
            <a:lvl1pPr algn="ctr">
              <a:defRPr>
                <a:solidFill>
                  <a:schemeClr val="bg2">
                    <a:lumMod val="75000"/>
                  </a:schemeClr>
                </a:solidFill>
              </a:defRPr>
            </a:lvl1pPr>
          </a:lstStyle>
          <a:p>
            <a:fld id="{E47BC618-24A3-4969-A553-87364AA6DABE}" type="slidenum">
              <a:rPr lang="en-US" smtClean="0"/>
              <a:t>‹#›</a:t>
            </a:fld>
            <a:endParaRPr lang="en-US"/>
          </a:p>
        </p:txBody>
      </p:sp>
      <p:cxnSp>
        <p:nvCxnSpPr>
          <p:cNvPr id="7" name="Straight Connector 6">
            <a:extLst>
              <a:ext uri="{FF2B5EF4-FFF2-40B4-BE49-F238E27FC236}">
                <a16:creationId xmlns:a16="http://schemas.microsoft.com/office/drawing/2014/main" id="{D912CF3F-F052-48F2-BB12-FAFEFD760352}"/>
              </a:ext>
            </a:extLst>
          </p:cNvPr>
          <p:cNvCxnSpPr/>
          <p:nvPr userDrawn="1"/>
        </p:nvCxnSpPr>
        <p:spPr>
          <a:xfrm>
            <a:off x="598312" y="6486956"/>
            <a:ext cx="9891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51031204"/>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2638316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544722"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213976" y="6204547"/>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1504199834"/>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733" b="1">
                <a:solidFill>
                  <a:schemeClr val="accent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solidFill>
                  <a:schemeClr val="tx2"/>
                </a:solidFill>
                <a:latin typeface="Arial" panose="020B0604020202020204" pitchFamily="34" charset="0"/>
                <a:cs typeface="Arial" panose="020B0604020202020204" pitchFamily="34" charset="0"/>
              </a:defRPr>
            </a:lvl1pPr>
            <a:lvl2pPr>
              <a:defRPr sz="2667">
                <a:solidFill>
                  <a:schemeClr val="tx2"/>
                </a:solidFill>
                <a:latin typeface="Arial" panose="020B0604020202020204" pitchFamily="34" charset="0"/>
                <a:cs typeface="Arial" panose="020B0604020202020204" pitchFamily="34" charset="0"/>
              </a:defRPr>
            </a:lvl2pPr>
            <a:lvl3pPr>
              <a:defRPr sz="2400">
                <a:solidFill>
                  <a:schemeClr val="tx2"/>
                </a:solidFill>
                <a:latin typeface="Arial" panose="020B0604020202020204" pitchFamily="34" charset="0"/>
                <a:cs typeface="Arial" panose="020B0604020202020204" pitchFamily="34" charset="0"/>
              </a:defRPr>
            </a:lvl3pPr>
            <a:lvl4pPr>
              <a:defRPr sz="2133">
                <a:solidFill>
                  <a:schemeClr val="tx2"/>
                </a:solidFill>
                <a:latin typeface="Arial" panose="020B0604020202020204" pitchFamily="34" charset="0"/>
                <a:cs typeface="Arial" panose="020B0604020202020204" pitchFamily="34" charset="0"/>
              </a:defRPr>
            </a:lvl4pPr>
            <a:lvl5pPr>
              <a:defRPr sz="1867">
                <a:solidFill>
                  <a:schemeClr val="tx2"/>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9239733" y="6204547"/>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cxnSp>
        <p:nvCxnSpPr>
          <p:cNvPr id="8" name="Straight Connector 7"/>
          <p:cNvCxnSpPr/>
          <p:nvPr/>
        </p:nvCxnSpPr>
        <p:spPr>
          <a:xfrm>
            <a:off x="544722" y="6486952"/>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31827" y="6486950"/>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pic>
        <p:nvPicPr>
          <p:cNvPr id="15" name="Picture 14" descr="OpenGroup_O_Purple.png"/>
          <p:cNvPicPr>
            <a:picLocks noChangeAspect="1"/>
          </p:cNvPicPr>
          <p:nvPr/>
        </p:nvPicPr>
        <p:blipFill rotWithShape="1">
          <a:blip r:embed="rId2" cstate="print">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Tree>
    <p:extLst>
      <p:ext uri="{BB962C8B-B14F-4D97-AF65-F5344CB8AC3E}">
        <p14:creationId xmlns:p14="http://schemas.microsoft.com/office/powerpoint/2010/main" val="1796277689"/>
      </p:ext>
    </p:extLst>
  </p:cSld>
  <p:clrMapOvr>
    <a:masterClrMapping/>
  </p:clrMapOvr>
  <p:extLst>
    <p:ext uri="{DCECCB84-F9BA-43D5-87BE-67443E8EF086}">
      <p15:sldGuideLst xmlns:p15="http://schemas.microsoft.com/office/powerpoint/2012/main">
        <p15:guide id="1" orient="horz" pos="4201">
          <p15:clr>
            <a:srgbClr val="FBAE40"/>
          </p15:clr>
        </p15:guide>
        <p15:guide id="2" pos="28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525963"/>
          </a:xfrm>
        </p:spPr>
        <p:txBody>
          <a:bodyPr>
            <a:normAutofit/>
          </a:bodyPr>
          <a:lstStyle>
            <a:lvl1pPr algn="l" defTabSz="609585" rtl="0" eaLnBrk="1" latinLnBrk="0" hangingPunct="1">
              <a:spcBef>
                <a:spcPct val="20000"/>
              </a:spcBef>
              <a:buFont typeface="Arial"/>
              <a:defRPr lang="en-GB" sz="3200" kern="1200" dirty="0">
                <a:solidFill>
                  <a:schemeClr val="tx2"/>
                </a:solidFill>
                <a:latin typeface="Arial" panose="020B0604020202020204" pitchFamily="34" charset="0"/>
                <a:ea typeface="+mn-ea"/>
                <a:cs typeface="Arial" panose="020B0604020202020204" pitchFamily="34" charset="0"/>
              </a:defRPr>
            </a:lvl1pPr>
            <a:lvl2pPr algn="l" defTabSz="609585" rtl="0" eaLnBrk="1" latinLnBrk="0" hangingPunct="1">
              <a:spcBef>
                <a:spcPct val="20000"/>
              </a:spcBef>
              <a:buFont typeface="Arial"/>
              <a:defRPr lang="en-GB" sz="2667" kern="1200" dirty="0">
                <a:solidFill>
                  <a:schemeClr val="tx2"/>
                </a:solidFill>
                <a:latin typeface="Arial" panose="020B0604020202020204" pitchFamily="34" charset="0"/>
                <a:ea typeface="+mn-ea"/>
                <a:cs typeface="Arial" panose="020B0604020202020204" pitchFamily="34" charset="0"/>
              </a:defRPr>
            </a:lvl2pPr>
            <a:lvl3pPr algn="l" defTabSz="609585" rtl="0" eaLnBrk="1" latinLnBrk="0" hangingPunct="1">
              <a:spcBef>
                <a:spcPct val="20000"/>
              </a:spcBef>
              <a:buFont typeface="Arial"/>
              <a:defRPr lang="en-GB" sz="2400" kern="1200" dirty="0">
                <a:solidFill>
                  <a:schemeClr val="tx2"/>
                </a:solidFill>
                <a:latin typeface="Arial" panose="020B0604020202020204" pitchFamily="34" charset="0"/>
                <a:ea typeface="+mn-ea"/>
                <a:cs typeface="Arial" panose="020B0604020202020204" pitchFamily="34" charset="0"/>
              </a:defRPr>
            </a:lvl3pPr>
            <a:lvl4pPr algn="l" defTabSz="609585" rtl="0" eaLnBrk="1" latinLnBrk="0" hangingPunct="1">
              <a:spcBef>
                <a:spcPct val="20000"/>
              </a:spcBef>
              <a:buFont typeface="Arial"/>
              <a:defRPr lang="en-GB" sz="2133" kern="1200" dirty="0">
                <a:solidFill>
                  <a:schemeClr val="tx2"/>
                </a:solidFill>
                <a:latin typeface="Arial" panose="020B0604020202020204" pitchFamily="34" charset="0"/>
                <a:ea typeface="+mn-ea"/>
                <a:cs typeface="Arial" panose="020B0604020202020204" pitchFamily="34" charset="0"/>
              </a:defRPr>
            </a:lvl4pPr>
            <a:lvl5pPr algn="l" defTabSz="609585" rtl="0" eaLnBrk="1" latinLnBrk="0" hangingPunct="1">
              <a:spcBef>
                <a:spcPct val="20000"/>
              </a:spcBef>
              <a:buFont typeface="Arial"/>
              <a:defRPr lang="en-US" sz="1867" kern="1200" dirty="0">
                <a:solidFill>
                  <a:schemeClr val="tx2"/>
                </a:solidFill>
                <a:latin typeface="Arial" panose="020B0604020202020204" pitchFamily="34" charset="0"/>
                <a:ea typeface="+mn-ea"/>
                <a:cs typeface="Arial" panose="020B0604020202020204" pitchFamily="34" charset="0"/>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Box 8"/>
          <p:cNvSpPr txBox="1"/>
          <p:nvPr/>
        </p:nvSpPr>
        <p:spPr>
          <a:xfrm>
            <a:off x="485418"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cxnSp>
        <p:nvCxnSpPr>
          <p:cNvPr id="11" name="Straight Connector 10"/>
          <p:cNvCxnSpPr/>
          <p:nvPr/>
        </p:nvCxnSpPr>
        <p:spPr>
          <a:xfrm>
            <a:off x="544722"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4" name="Slide Number Placeholder 5"/>
          <p:cNvSpPr>
            <a:spLocks noGrp="1"/>
          </p:cNvSpPr>
          <p:nvPr>
            <p:ph type="sldNum" sz="quarter" idx="12"/>
          </p:nvPr>
        </p:nvSpPr>
        <p:spPr>
          <a:xfrm>
            <a:off x="9205389" y="6200136"/>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4016911713"/>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cxnSp>
        <p:nvCxnSpPr>
          <p:cNvPr id="6" name="Straight Connector 5"/>
          <p:cNvCxnSpPr/>
          <p:nvPr/>
        </p:nvCxnSpPr>
        <p:spPr>
          <a:xfrm>
            <a:off x="598313" y="6497004"/>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85418" y="6497002"/>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a:spLocks noGrp="1"/>
          </p:cNvSpPr>
          <p:nvPr>
            <p:ph type="sldNum" sz="quarter" idx="12"/>
          </p:nvPr>
        </p:nvSpPr>
        <p:spPr>
          <a:xfrm>
            <a:off x="9248320" y="6218236"/>
            <a:ext cx="2844800" cy="365125"/>
          </a:xfrm>
          <a:prstGeom prst="rect">
            <a:avLst/>
          </a:prstGeom>
        </p:spPr>
        <p:txBody>
          <a:bodyPr/>
          <a:lstStyle>
            <a:lvl1pPr algn="ctr">
              <a:defRPr>
                <a:solidFill>
                  <a:schemeClr val="bg2">
                    <a:lumMod val="75000"/>
                  </a:schemeClr>
                </a:solidFill>
              </a:defRPr>
            </a:lvl1pPr>
          </a:lstStyle>
          <a:p>
            <a:fld id="{2FEB81B2-2AA1-4AF4-A66A-0751F51A3799}" type="slidenum">
              <a:rPr lang="en-US" smtClean="0"/>
              <a:t>‹#›</a:t>
            </a:fld>
            <a:endParaRPr lang="en-US"/>
          </a:p>
        </p:txBody>
      </p:sp>
    </p:spTree>
    <p:extLst>
      <p:ext uri="{BB962C8B-B14F-4D97-AF65-F5344CB8AC3E}">
        <p14:creationId xmlns:p14="http://schemas.microsoft.com/office/powerpoint/2010/main" val="307764434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cxnSp>
        <p:nvCxnSpPr>
          <p:cNvPr id="5" name="Straight Connector 4"/>
          <p:cNvCxnSpPr/>
          <p:nvPr/>
        </p:nvCxnSpPr>
        <p:spPr>
          <a:xfrm>
            <a:off x="598313" y="6486956"/>
            <a:ext cx="1027288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485418" y="6486954"/>
            <a:ext cx="3228621" cy="256545"/>
          </a:xfrm>
          <a:prstGeom prst="rect">
            <a:avLst/>
          </a:prstGeom>
          <a:noFill/>
        </p:spPr>
        <p:txBody>
          <a:bodyPr wrap="square" rtlCol="0">
            <a:spAutoFit/>
          </a:bodyPr>
          <a:lstStyle/>
          <a:p>
            <a:r>
              <a:rPr lang="en-GB" sz="1067" dirty="0">
                <a:solidFill>
                  <a:schemeClr val="bg2">
                    <a:lumMod val="75000"/>
                  </a:schemeClr>
                </a:solidFill>
                <a:latin typeface="Arial" charset="0"/>
              </a:rPr>
              <a:t>Copyright </a:t>
            </a:r>
            <a:r>
              <a:rPr lang="en-GB" sz="1067" dirty="0">
                <a:solidFill>
                  <a:schemeClr val="bg2">
                    <a:lumMod val="75000"/>
                  </a:schemeClr>
                </a:solidFill>
                <a:latin typeface="Arial" charset="0"/>
                <a:cs typeface="Calibri" charset="0"/>
              </a:rPr>
              <a:t>© </a:t>
            </a:r>
            <a:r>
              <a:rPr lang="en-GB" sz="1067" dirty="0">
                <a:solidFill>
                  <a:schemeClr val="bg2">
                    <a:lumMod val="75000"/>
                  </a:schemeClr>
                </a:solidFill>
                <a:latin typeface="Arial" charset="0"/>
              </a:rPr>
              <a:t>The Open Group 2020</a:t>
            </a:r>
          </a:p>
        </p:txBody>
      </p:sp>
      <p:sp>
        <p:nvSpPr>
          <p:cNvPr id="10" name="Slide Number Placeholder 5"/>
          <p:cNvSpPr txBox="1">
            <a:spLocks/>
          </p:cNvSpPr>
          <p:nvPr/>
        </p:nvSpPr>
        <p:spPr>
          <a:xfrm>
            <a:off x="9256905" y="6185342"/>
            <a:ext cx="2844800" cy="365125"/>
          </a:xfrm>
          <a:prstGeom prst="rect">
            <a:avLst/>
          </a:prstGeom>
        </p:spPr>
        <p:txBody>
          <a:bodyPr/>
          <a:lstStyle>
            <a:defPPr>
              <a:defRPr lang="en-US"/>
            </a:defPPr>
            <a:lvl1pPr marL="0" algn="ctr" defTabSz="457200" rtl="0" eaLnBrk="1" latinLnBrk="0" hangingPunct="1">
              <a:defRPr sz="1800" kern="1200">
                <a:solidFill>
                  <a:schemeClr val="bg2">
                    <a:lumMod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4BBDA901-AC44-DA44-B86F-73C28EB4CF87}" type="slidenum">
              <a:rPr lang="en-GB" sz="1333" smtClean="0">
                <a:latin typeface="Arial" panose="020B0604020202020204" pitchFamily="34" charset="0"/>
                <a:cs typeface="Arial" panose="020B0604020202020204" pitchFamily="34" charset="0"/>
              </a:rPr>
              <a:pPr/>
              <a:t>‹#›</a:t>
            </a:fld>
            <a:endParaRPr lang="en-GB" sz="1333"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47388680"/>
      </p:ext>
    </p:extLst>
  </p:cSld>
  <p:clrMapOvr>
    <a:masterClrMapping/>
  </p:clrMapOvr>
  <p:extLst>
    <p:ext uri="{DCECCB84-F9BA-43D5-87BE-67443E8EF086}">
      <p15:sldGuideLst xmlns:p15="http://schemas.microsoft.com/office/powerpoint/2012/main">
        <p15:guide id="1" orient="horz" pos="420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34038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Divider">
    <p:bg>
      <p:bgPr>
        <a:solidFill>
          <a:srgbClr val="00667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21A1-8D58-474F-9344-9BBF12BED76D}"/>
              </a:ext>
            </a:extLst>
          </p:cNvPr>
          <p:cNvSpPr>
            <a:spLocks noGrp="1"/>
          </p:cNvSpPr>
          <p:nvPr>
            <p:ph type="title" hasCustomPrompt="1"/>
          </p:nvPr>
        </p:nvSpPr>
        <p:spPr>
          <a:xfrm>
            <a:off x="831850" y="2514599"/>
            <a:ext cx="10515600" cy="1085851"/>
          </a:xfrm>
        </p:spPr>
        <p:txBody>
          <a:bodyPr anchor="ctr">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Click to edit Divider Title</a:t>
            </a:r>
          </a:p>
        </p:txBody>
      </p:sp>
    </p:spTree>
    <p:extLst>
      <p:ext uri="{BB962C8B-B14F-4D97-AF65-F5344CB8AC3E}">
        <p14:creationId xmlns:p14="http://schemas.microsoft.com/office/powerpoint/2010/main" val="53178607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86833" y="301625"/>
            <a:ext cx="11220451"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82600" y="1645924"/>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2"/>
          <p:cNvSpPr>
            <a:spLocks noGrp="1"/>
          </p:cNvSpPr>
          <p:nvPr>
            <p:ph sz="half" idx="10"/>
          </p:nvPr>
        </p:nvSpPr>
        <p:spPr>
          <a:xfrm>
            <a:off x="6208059" y="1639485"/>
            <a:ext cx="5511800" cy="4207193"/>
          </a:xfrm>
        </p:spPr>
        <p:txBody>
          <a:bodyPr/>
          <a:lstStyle>
            <a:lvl1pPr>
              <a:defRPr sz="3200">
                <a:solidFill>
                  <a:schemeClr val="bg1"/>
                </a:solidFill>
              </a:defRPr>
            </a:lvl1pPr>
            <a:lvl2pPr marL="463515" indent="-463515">
              <a:defRPr lang="en-US" sz="2667" kern="1200" dirty="0" smtClean="0">
                <a:solidFill>
                  <a:schemeClr val="bg1"/>
                </a:solidFill>
                <a:latin typeface="Arial Narrow" pitchFamily="34" charset="0"/>
                <a:ea typeface="+mn-ea"/>
                <a:cs typeface="+mn-cs"/>
              </a:defRPr>
            </a:lvl2pPr>
            <a:lvl3pPr marL="914332" indent="-450815">
              <a:defRPr lang="en-US" sz="2667" kern="1200" dirty="0" smtClean="0">
                <a:solidFill>
                  <a:schemeClr val="bg1"/>
                </a:solidFill>
                <a:latin typeface="Arial Narrow" pitchFamily="34" charset="0"/>
                <a:ea typeface="+mn-ea"/>
                <a:cs typeface="+mn-cs"/>
              </a:defRPr>
            </a:lvl3pPr>
            <a:lvl4pPr marL="1377848" indent="-463515">
              <a:defRPr lang="en-US" sz="2400" kern="1200" dirty="0" smtClean="0">
                <a:solidFill>
                  <a:schemeClr val="bg1"/>
                </a:solidFill>
                <a:latin typeface="Arial Narrow" pitchFamily="34" charset="0"/>
                <a:ea typeface="+mn-ea"/>
                <a:cs typeface="+mn-cs"/>
              </a:defRPr>
            </a:lvl4pPr>
            <a:lvl5pPr marL="1828664" indent="-450815">
              <a:defRPr lang="en-US" sz="2133" kern="1200" dirty="0">
                <a:solidFill>
                  <a:schemeClr val="bg1"/>
                </a:solidFill>
                <a:latin typeface="Arial Narrow" pitchFamily="34" charset="0"/>
                <a:ea typeface="+mn-ea"/>
                <a:cs typeface="+mn-cs"/>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172601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0a_Title &amp; Content &lt;O&gt;">
    <p:spTree>
      <p:nvGrpSpPr>
        <p:cNvPr id="1" name=""/>
        <p:cNvGrpSpPr/>
        <p:nvPr/>
      </p:nvGrpSpPr>
      <p:grpSpPr>
        <a:xfrm>
          <a:off x="0" y="0"/>
          <a:ext cx="0" cy="0"/>
          <a:chOff x="0" y="0"/>
          <a:chExt cx="0" cy="0"/>
        </a:xfrm>
      </p:grpSpPr>
      <p:pic>
        <p:nvPicPr>
          <p:cNvPr id="7" name="Picture 6" descr="OpenGroup_O_Purple.png">
            <a:extLst>
              <a:ext uri="{FF2B5EF4-FFF2-40B4-BE49-F238E27FC236}">
                <a16:creationId xmlns:a16="http://schemas.microsoft.com/office/drawing/2014/main" id="{5005BAFC-111B-9D44-AA11-F434350F4748}"/>
              </a:ext>
            </a:extLst>
          </p:cNvPr>
          <p:cNvPicPr>
            <a:picLocks noChangeAspect="1"/>
          </p:cNvPicPr>
          <p:nvPr userDrawn="1"/>
        </p:nvPicPr>
        <p:blipFill rotWithShape="1">
          <a:blip r:embed="rId2" cstate="screen">
            <a:grayscl/>
            <a:alphaModFix amt="10000"/>
            <a:extLst>
              <a:ext uri="{28A0092B-C50C-407E-A947-70E740481C1C}">
                <a14:useLocalDpi xmlns:a14="http://schemas.microsoft.com/office/drawing/2010/main"/>
              </a:ext>
            </a:extLst>
          </a:blip>
          <a:srcRect l="-156" t="-4689"/>
          <a:stretch/>
        </p:blipFill>
        <p:spPr>
          <a:xfrm>
            <a:off x="7187701" y="250357"/>
            <a:ext cx="5004300" cy="6607644"/>
          </a:xfrm>
          <a:prstGeom prst="rect">
            <a:avLst/>
          </a:prstGeom>
        </p:spPr>
      </p:pic>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dirty="0"/>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609600" y="1702676"/>
            <a:ext cx="10972800" cy="451281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3D3D5913-76EF-1148-B78F-2FDF8B861731}"/>
              </a:ext>
            </a:extLst>
          </p:cNvPr>
          <p:cNvSpPr>
            <a:spLocks noGrp="1"/>
          </p:cNvSpPr>
          <p:nvPr>
            <p:ph type="ftr" sz="quarter" idx="13"/>
          </p:nvPr>
        </p:nvSpPr>
        <p:spPr/>
        <p:txBody>
          <a:bodyPr/>
          <a:lstStyle/>
          <a:p>
            <a:r>
              <a:rPr lang="en-GB">
                <a:solidFill>
                  <a:schemeClr val="bg2">
                    <a:lumMod val="75000"/>
                  </a:schemeClr>
                </a:solidFill>
                <a:latin typeface="Arial" charset="0"/>
              </a:rPr>
              <a:t>Copyright © The Open Group 2021</a:t>
            </a:r>
            <a:endParaRPr lang="en-GB" dirty="0">
              <a:solidFill>
                <a:schemeClr val="bg2">
                  <a:lumMod val="75000"/>
                </a:schemeClr>
              </a:solidFill>
              <a:latin typeface="Arial" charset="0"/>
            </a:endParaRPr>
          </a:p>
        </p:txBody>
      </p:sp>
    </p:spTree>
    <p:extLst>
      <p:ext uri="{BB962C8B-B14F-4D97-AF65-F5344CB8AC3E}">
        <p14:creationId xmlns:p14="http://schemas.microsoft.com/office/powerpoint/2010/main" val="379616408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0_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BB33C-CC53-8B47-872F-B9D0D105DD3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1894927-E101-F547-9521-F705CAD4A9BE}"/>
              </a:ext>
            </a:extLst>
          </p:cNvPr>
          <p:cNvSpPr>
            <a:spLocks noGrp="1"/>
          </p:cNvSpPr>
          <p:nvPr>
            <p:ph type="sldNum" sz="quarter" idx="10"/>
          </p:nvPr>
        </p:nvSpPr>
        <p:spPr/>
        <p:txBody>
          <a:bodyPr/>
          <a:lstStyle/>
          <a:p>
            <a:fld id="{4BBDA901-AC44-DA44-B86F-73C28EB4CF87}" type="slidenum">
              <a:rPr lang="en-GB" smtClean="0"/>
              <a:pPr/>
              <a:t>‹#›</a:t>
            </a:fld>
            <a:endParaRPr lang="en-GB" dirty="0"/>
          </a:p>
        </p:txBody>
      </p:sp>
      <p:sp>
        <p:nvSpPr>
          <p:cNvPr id="6" name="Content Placeholder 5">
            <a:extLst>
              <a:ext uri="{FF2B5EF4-FFF2-40B4-BE49-F238E27FC236}">
                <a16:creationId xmlns:a16="http://schemas.microsoft.com/office/drawing/2014/main" id="{2E054C6C-4565-F243-940E-EBBA1406B484}"/>
              </a:ext>
            </a:extLst>
          </p:cNvPr>
          <p:cNvSpPr>
            <a:spLocks noGrp="1"/>
          </p:cNvSpPr>
          <p:nvPr>
            <p:ph sz="quarter" idx="12"/>
          </p:nvPr>
        </p:nvSpPr>
        <p:spPr>
          <a:xfrm>
            <a:off x="609600" y="1702676"/>
            <a:ext cx="10972800" cy="451281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5BFD9B87-4217-CE43-86CD-BB874CDAA336}"/>
              </a:ext>
            </a:extLst>
          </p:cNvPr>
          <p:cNvSpPr>
            <a:spLocks noGrp="1"/>
          </p:cNvSpPr>
          <p:nvPr>
            <p:ph type="ftr" sz="quarter" idx="13"/>
          </p:nvPr>
        </p:nvSpPr>
        <p:spPr/>
        <p:txBody>
          <a:bodyPr/>
          <a:lstStyle/>
          <a:p>
            <a:r>
              <a:rPr lang="en-GB">
                <a:solidFill>
                  <a:schemeClr val="bg2">
                    <a:lumMod val="75000"/>
                  </a:schemeClr>
                </a:solidFill>
                <a:latin typeface="Arial" charset="0"/>
              </a:rPr>
              <a:t>Copyright © The Open Group 2021</a:t>
            </a:r>
            <a:endParaRPr lang="en-GB" dirty="0">
              <a:solidFill>
                <a:schemeClr val="bg2">
                  <a:lumMod val="75000"/>
                </a:schemeClr>
              </a:solidFill>
              <a:latin typeface="Arial" charset="0"/>
            </a:endParaRPr>
          </a:p>
        </p:txBody>
      </p:sp>
    </p:spTree>
    <p:extLst>
      <p:ext uri="{BB962C8B-B14F-4D97-AF65-F5344CB8AC3E}">
        <p14:creationId xmlns:p14="http://schemas.microsoft.com/office/powerpoint/2010/main" val="1478354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278396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690429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423351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77142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719177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79317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sv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image" Target="../media/image10.png"/><Relationship Id="rId2" Type="http://schemas.openxmlformats.org/officeDocument/2006/relationships/slideLayout" Target="../slideLayouts/slideLayout26.xml"/><Relationship Id="rId16" Type="http://schemas.openxmlformats.org/officeDocument/2006/relationships/theme" Target="../theme/theme2.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6">
            <a:extLst>
              <a:ext uri="{96DAC541-7B7A-43D3-8B79-37D633B846F1}">
                <asvg:svgBlip xmlns:asvg="http://schemas.microsoft.com/office/drawing/2016/SVG/main" r:embed="rId27"/>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1810502304"/>
      </p:ext>
    </p:extLst>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 id="2147483794" r:id="rId12"/>
    <p:sldLayoutId id="2147483795" r:id="rId13"/>
    <p:sldLayoutId id="2147483796" r:id="rId14"/>
    <p:sldLayoutId id="2147483797" r:id="rId15"/>
    <p:sldLayoutId id="2147483798" r:id="rId16"/>
    <p:sldLayoutId id="2147483799" r:id="rId17"/>
    <p:sldLayoutId id="2147483800" r:id="rId18"/>
    <p:sldLayoutId id="2147483801" r:id="rId19"/>
    <p:sldLayoutId id="2147483802" r:id="rId20"/>
    <p:sldLayoutId id="2147483803" r:id="rId21"/>
    <p:sldLayoutId id="2147483804" r:id="rId22"/>
    <p:sldLayoutId id="2147483924" r:id="rId23"/>
    <p:sldLayoutId id="2147483925" r:id="rId24"/>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45">
          <p15:clr>
            <a:srgbClr val="F26B43"/>
          </p15:clr>
        </p15:guide>
        <p15:guide id="6" orient="horz" pos="890">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698">
          <p15:clr>
            <a:srgbClr val="F26B43"/>
          </p15:clr>
        </p15:guide>
        <p15:guide id="23" pos="6652">
          <p15:clr>
            <a:srgbClr val="F26B43"/>
          </p15:clr>
        </p15:guide>
        <p15:guide id="24" pos="6131">
          <p15:clr>
            <a:srgbClr val="F26B43"/>
          </p15:clr>
        </p15:guide>
        <p15:guide id="25" pos="6085">
          <p15:clr>
            <a:srgbClr val="F26B43"/>
          </p15:clr>
        </p15:guide>
        <p15:guide id="26" pos="5564">
          <p15:clr>
            <a:srgbClr val="F26B43"/>
          </p15:clr>
        </p15:guide>
        <p15:guide id="27" pos="5518">
          <p15:clr>
            <a:srgbClr val="F26B43"/>
          </p15:clr>
        </p15:guide>
        <p15:guide id="28" pos="4997">
          <p15:clr>
            <a:srgbClr val="F26B43"/>
          </p15:clr>
        </p15:guide>
        <p15:guide id="29" pos="4951">
          <p15:clr>
            <a:srgbClr val="F26B43"/>
          </p15:clr>
        </p15:guide>
        <p15:guide id="30" pos="4430">
          <p15:clr>
            <a:srgbClr val="F26B43"/>
          </p15:clr>
        </p15:guide>
        <p15:guide id="31" pos="4384">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8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p:cNvSpPr>
            <a:spLocks noGrp="1"/>
          </p:cNvSpPr>
          <p:nvPr>
            <p:ph type="sldNum" sz="quarter" idx="4"/>
          </p:nvPr>
        </p:nvSpPr>
        <p:spPr>
          <a:xfrm>
            <a:off x="10179749" y="6215495"/>
            <a:ext cx="685585" cy="365125"/>
          </a:xfrm>
          <a:prstGeom prst="rect">
            <a:avLst/>
          </a:prstGeom>
        </p:spPr>
        <p:txBody>
          <a:bodyPr/>
          <a:lstStyle>
            <a:lvl1pPr algn="ctr">
              <a:defRPr sz="1333">
                <a:solidFill>
                  <a:schemeClr val="bg2">
                    <a:lumMod val="75000"/>
                  </a:schemeClr>
                </a:solidFill>
                <a:latin typeface="Arial" panose="020B0604020202020204" pitchFamily="34" charset="0"/>
                <a:cs typeface="Arial" panose="020B0604020202020204" pitchFamily="34" charset="0"/>
              </a:defRPr>
            </a:lvl1pPr>
          </a:lstStyle>
          <a:p>
            <a:fld id="{4BBDA901-AC44-DA44-B86F-73C28EB4CF87}" type="slidenum">
              <a:rPr lang="en-GB" smtClean="0"/>
              <a:pPr/>
              <a:t>‹#›</a:t>
            </a:fld>
            <a:endParaRPr lang="en-GB" dirty="0"/>
          </a:p>
        </p:txBody>
      </p:sp>
      <p:pic>
        <p:nvPicPr>
          <p:cNvPr id="5" name="7A01CB94-0562-4695-BAB5-9169043FC443">
            <a:extLst>
              <a:ext uri="{FF2B5EF4-FFF2-40B4-BE49-F238E27FC236}">
                <a16:creationId xmlns:a16="http://schemas.microsoft.com/office/drawing/2014/main" id="{EEB16DD9-F0A7-473C-ADDE-761176C9E0E6}"/>
              </a:ext>
            </a:extLst>
          </p:cNvPr>
          <p:cNvPicPr>
            <a:picLocks noChangeAspect="1" noChangeArrowheads="1"/>
          </p:cNvPicPr>
          <p:nvPr/>
        </p:nvPicPr>
        <p:blipFill>
          <a:blip r:embed="rId17"/>
          <a:stretch>
            <a:fillRect/>
          </a:stretch>
        </p:blipFill>
        <p:spPr bwMode="auto">
          <a:xfrm>
            <a:off x="10865333" y="6248677"/>
            <a:ext cx="1219200" cy="48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04410563"/>
      </p:ext>
    </p:extLst>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 id="2147483917" r:id="rId13"/>
    <p:sldLayoutId id="2147483919" r:id="rId14"/>
    <p:sldLayoutId id="2147483920" r:id="rId15"/>
  </p:sldLayoutIdLst>
  <p:hf hdr="0" ftr="0" dt="0"/>
  <p:txStyles>
    <p:titleStyle>
      <a:lvl1pPr algn="l" defTabSz="609585" rtl="0" eaLnBrk="1" latinLnBrk="0" hangingPunct="1">
        <a:spcBef>
          <a:spcPct val="0"/>
        </a:spcBef>
        <a:buNone/>
        <a:defRPr lang="en-US" sz="3733" b="1" kern="1200" dirty="0">
          <a:solidFill>
            <a:schemeClr val="accent1"/>
          </a:solidFill>
          <a:latin typeface="Arial" panose="020B0604020202020204" pitchFamily="34" charset="0"/>
          <a:ea typeface="+mj-ea"/>
          <a:cs typeface="Arial" panose="020B0604020202020204" pitchFamily="34" charset="0"/>
        </a:defRPr>
      </a:lvl1pPr>
    </p:titleStyle>
    <p:bodyStyle>
      <a:lvl1pPr marL="457189" indent="-457189" algn="l" defTabSz="609585" rtl="0" eaLnBrk="1" latinLnBrk="0" hangingPunct="1">
        <a:spcBef>
          <a:spcPct val="20000"/>
        </a:spcBef>
        <a:buClr>
          <a:schemeClr val="accent1"/>
        </a:buClr>
        <a:buFont typeface="Arial" panose="020B0604020202020204" pitchFamily="34" charset="0"/>
        <a:buChar char="»"/>
        <a:defRPr lang="en-GB" sz="3200" kern="1200" dirty="0">
          <a:solidFill>
            <a:schemeClr val="tx2"/>
          </a:solidFill>
          <a:latin typeface="Arial" panose="020B0604020202020204" pitchFamily="34" charset="0"/>
          <a:ea typeface="+mn-ea"/>
          <a:cs typeface="Arial" panose="020B0604020202020204" pitchFamily="34" charset="0"/>
        </a:defRPr>
      </a:lvl1pPr>
      <a:lvl2pPr marL="990575" indent="-380990" algn="l" defTabSz="609585" rtl="0" eaLnBrk="1" latinLnBrk="0" hangingPunct="1">
        <a:spcBef>
          <a:spcPct val="20000"/>
        </a:spcBef>
        <a:buClr>
          <a:schemeClr val="accent1"/>
        </a:buClr>
        <a:buFont typeface="Arial"/>
        <a:buChar char="–"/>
        <a:defRPr lang="en-GB" sz="2667" kern="1200" dirty="0">
          <a:solidFill>
            <a:schemeClr val="tx2"/>
          </a:solidFill>
          <a:latin typeface="Arial" panose="020B0604020202020204" pitchFamily="34" charset="0"/>
          <a:ea typeface="+mn-ea"/>
          <a:cs typeface="Arial" panose="020B0604020202020204" pitchFamily="34" charset="0"/>
        </a:defRPr>
      </a:lvl2pPr>
      <a:lvl3pPr marL="1523962" indent="-304792" algn="l" defTabSz="609585" rtl="0" eaLnBrk="1" latinLnBrk="0" hangingPunct="1">
        <a:spcBef>
          <a:spcPct val="20000"/>
        </a:spcBef>
        <a:buClr>
          <a:schemeClr val="accent1"/>
        </a:buClr>
        <a:buFont typeface="Arial"/>
        <a:buChar char="•"/>
        <a:defRPr lang="en-GB" sz="2400" kern="1200" dirty="0">
          <a:solidFill>
            <a:schemeClr val="tx2"/>
          </a:solidFill>
          <a:latin typeface="Arial" panose="020B0604020202020204" pitchFamily="34" charset="0"/>
          <a:ea typeface="+mn-ea"/>
          <a:cs typeface="Arial" panose="020B0604020202020204" pitchFamily="34" charset="0"/>
        </a:defRPr>
      </a:lvl3pPr>
      <a:lvl4pPr marL="2133547" indent="-304792" algn="l" defTabSz="609585" rtl="0" eaLnBrk="1" latinLnBrk="0" hangingPunct="1">
        <a:spcBef>
          <a:spcPct val="20000"/>
        </a:spcBef>
        <a:buClr>
          <a:schemeClr val="accent1"/>
        </a:buClr>
        <a:buFont typeface="Arial"/>
        <a:buChar char="–"/>
        <a:defRPr lang="en-GB" sz="2133" kern="1200" dirty="0">
          <a:solidFill>
            <a:schemeClr val="tx2"/>
          </a:solidFill>
          <a:latin typeface="Arial" panose="020B0604020202020204" pitchFamily="34" charset="0"/>
          <a:ea typeface="+mn-ea"/>
          <a:cs typeface="Arial" panose="020B0604020202020204" pitchFamily="34" charset="0"/>
        </a:defRPr>
      </a:lvl4pPr>
      <a:lvl5pPr marL="2743131" indent="-304792" algn="l" defTabSz="609585" rtl="0" eaLnBrk="1" latinLnBrk="0" hangingPunct="1">
        <a:spcBef>
          <a:spcPct val="20000"/>
        </a:spcBef>
        <a:buClr>
          <a:schemeClr val="accent1"/>
        </a:buClr>
        <a:buFont typeface="Arial"/>
        <a:buChar char="»"/>
        <a:defRPr lang="en-US" sz="1867" kern="1200" dirty="0">
          <a:solidFill>
            <a:schemeClr val="tx2"/>
          </a:solidFill>
          <a:latin typeface="Arial" panose="020B0604020202020204" pitchFamily="34" charset="0"/>
          <a:ea typeface="+mn-ea"/>
          <a:cs typeface="Arial" panose="020B0604020202020204" pitchFamily="34"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88">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svg"/><Relationship Id="rId18" Type="http://schemas.openxmlformats.org/officeDocument/2006/relationships/image" Target="../media/image32.png"/><Relationship Id="rId3" Type="http://schemas.openxmlformats.org/officeDocument/2006/relationships/image" Target="../media/image17.svg"/><Relationship Id="rId7" Type="http://schemas.openxmlformats.org/officeDocument/2006/relationships/image" Target="../media/image21.svg"/><Relationship Id="rId12" Type="http://schemas.openxmlformats.org/officeDocument/2006/relationships/image" Target="../media/image26.png"/><Relationship Id="rId17" Type="http://schemas.openxmlformats.org/officeDocument/2006/relationships/image" Target="../media/image31.svg"/><Relationship Id="rId2" Type="http://schemas.openxmlformats.org/officeDocument/2006/relationships/image" Target="../media/image16.png"/><Relationship Id="rId16" Type="http://schemas.openxmlformats.org/officeDocument/2006/relationships/image" Target="../media/image30.png"/><Relationship Id="rId1" Type="http://schemas.openxmlformats.org/officeDocument/2006/relationships/slideLayout" Target="../slideLayouts/slideLayout18.xml"/><Relationship Id="rId6" Type="http://schemas.openxmlformats.org/officeDocument/2006/relationships/image" Target="../media/image20.png"/><Relationship Id="rId11" Type="http://schemas.openxmlformats.org/officeDocument/2006/relationships/image" Target="../media/image25.svg"/><Relationship Id="rId5" Type="http://schemas.openxmlformats.org/officeDocument/2006/relationships/image" Target="../media/image19.svg"/><Relationship Id="rId15" Type="http://schemas.openxmlformats.org/officeDocument/2006/relationships/image" Target="../media/image29.svg"/><Relationship Id="rId10" Type="http://schemas.openxmlformats.org/officeDocument/2006/relationships/image" Target="../media/image24.png"/><Relationship Id="rId19" Type="http://schemas.openxmlformats.org/officeDocument/2006/relationships/image" Target="../media/image33.svg"/><Relationship Id="rId4" Type="http://schemas.openxmlformats.org/officeDocument/2006/relationships/image" Target="../media/image18.png"/><Relationship Id="rId9" Type="http://schemas.openxmlformats.org/officeDocument/2006/relationships/image" Target="../media/image23.svg"/><Relationship Id="rId14" Type="http://schemas.openxmlformats.org/officeDocument/2006/relationships/image" Target="../media/image28.png"/></Relationships>
</file>

<file path=ppt/slides/_rels/slide3.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41.svg"/><Relationship Id="rId3" Type="http://schemas.openxmlformats.org/officeDocument/2006/relationships/image" Target="../media/image33.svg"/><Relationship Id="rId7" Type="http://schemas.openxmlformats.org/officeDocument/2006/relationships/image" Target="../media/image37.svg"/><Relationship Id="rId12" Type="http://schemas.openxmlformats.org/officeDocument/2006/relationships/image" Target="../media/image30.png"/><Relationship Id="rId2" Type="http://schemas.openxmlformats.org/officeDocument/2006/relationships/image" Target="../media/image32.png"/><Relationship Id="rId1" Type="http://schemas.openxmlformats.org/officeDocument/2006/relationships/slideLayout" Target="../slideLayouts/slideLayout18.xml"/><Relationship Id="rId6" Type="http://schemas.openxmlformats.org/officeDocument/2006/relationships/image" Target="../media/image36.png"/><Relationship Id="rId11" Type="http://schemas.openxmlformats.org/officeDocument/2006/relationships/image" Target="../media/image40.svg"/><Relationship Id="rId5" Type="http://schemas.openxmlformats.org/officeDocument/2006/relationships/image" Target="../media/image35.svg"/><Relationship Id="rId10" Type="http://schemas.openxmlformats.org/officeDocument/2006/relationships/image" Target="../media/image39.png"/><Relationship Id="rId4" Type="http://schemas.openxmlformats.org/officeDocument/2006/relationships/image" Target="../media/image34.png"/><Relationship Id="rId9" Type="http://schemas.openxmlformats.org/officeDocument/2006/relationships/image" Target="../media/image38.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jpeg"/><Relationship Id="rId1" Type="http://schemas.openxmlformats.org/officeDocument/2006/relationships/slideLayout" Target="../slideLayouts/slideLayout24.xml"/><Relationship Id="rId4" Type="http://schemas.openxmlformats.org/officeDocument/2006/relationships/image" Target="../media/image44.jpeg"/></Relationships>
</file>

<file path=ppt/slides/_rels/slide6.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image" Target="../media/image45.jpg"/><Relationship Id="rId1" Type="http://schemas.openxmlformats.org/officeDocument/2006/relationships/slideLayout" Target="../slideLayouts/slideLayout24.xml"/><Relationship Id="rId4" Type="http://schemas.openxmlformats.org/officeDocument/2006/relationships/image" Target="../media/image4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dirty="0"/>
              <a:t>OSDU Incubator features</a:t>
            </a:r>
            <a:endParaRPr lang="en-GB" b="0" dirty="0"/>
          </a:p>
        </p:txBody>
      </p:sp>
    </p:spTree>
    <p:extLst>
      <p:ext uri="{BB962C8B-B14F-4D97-AF65-F5344CB8AC3E}">
        <p14:creationId xmlns:p14="http://schemas.microsoft.com/office/powerpoint/2010/main" val="3969141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Shape 16">
            <a:extLst>
              <a:ext uri="{FF2B5EF4-FFF2-40B4-BE49-F238E27FC236}">
                <a16:creationId xmlns:a16="http://schemas.microsoft.com/office/drawing/2014/main" id="{32BDBD37-FBE3-4301-BBEC-7F540C34DEE7}"/>
              </a:ext>
            </a:extLst>
          </p:cNvPr>
          <p:cNvSpPr/>
          <p:nvPr/>
        </p:nvSpPr>
        <p:spPr>
          <a:xfrm>
            <a:off x="3834952" y="1386255"/>
            <a:ext cx="4741333" cy="2625967"/>
          </a:xfrm>
          <a:prstGeom prst="funnel">
            <a:avLst/>
          </a:prstGeom>
          <a:ln w="9525"/>
        </p:spPr>
        <p:style>
          <a:lnRef idx="2">
            <a:schemeClr val="dk1"/>
          </a:lnRef>
          <a:fillRef idx="1">
            <a:schemeClr val="lt1"/>
          </a:fillRef>
          <a:effectRef idx="0">
            <a:schemeClr val="dk1"/>
          </a:effectRef>
          <a:fontRef idx="minor">
            <a:schemeClr val="dk1"/>
          </a:fontRef>
        </p:style>
      </p:sp>
      <p:pic>
        <p:nvPicPr>
          <p:cNvPr id="3" name="Graphic 7" descr="Open hand with plant outline">
            <a:extLst>
              <a:ext uri="{FF2B5EF4-FFF2-40B4-BE49-F238E27FC236}">
                <a16:creationId xmlns:a16="http://schemas.microsoft.com/office/drawing/2014/main" id="{2870F364-F8F8-4DF8-92C2-5E1A3703749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61002" y="2721058"/>
            <a:ext cx="849569" cy="849569"/>
          </a:xfrm>
          <a:prstGeom prst="rect">
            <a:avLst/>
          </a:prstGeom>
          <a:noFill/>
          <a:ln cap="flat">
            <a:noFill/>
          </a:ln>
        </p:spPr>
      </p:pic>
      <p:pic>
        <p:nvPicPr>
          <p:cNvPr id="4" name="Graphic 9" descr="Deciduous tree outline">
            <a:extLst>
              <a:ext uri="{FF2B5EF4-FFF2-40B4-BE49-F238E27FC236}">
                <a16:creationId xmlns:a16="http://schemas.microsoft.com/office/drawing/2014/main" id="{9C6926C7-7D0C-4653-BFB3-A3B6AC7496D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405067" y="4811963"/>
            <a:ext cx="1717484" cy="1538673"/>
          </a:xfrm>
          <a:prstGeom prst="rect">
            <a:avLst/>
          </a:prstGeom>
          <a:noFill/>
          <a:ln cap="flat">
            <a:noFill/>
          </a:ln>
        </p:spPr>
      </p:pic>
      <p:pic>
        <p:nvPicPr>
          <p:cNvPr id="5" name="Graphic 11" descr="Plant With Roots outline">
            <a:extLst>
              <a:ext uri="{FF2B5EF4-FFF2-40B4-BE49-F238E27FC236}">
                <a16:creationId xmlns:a16="http://schemas.microsoft.com/office/drawing/2014/main" id="{220A82D3-F7AB-4656-AD0C-D82C1BFC94B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678906" y="3600974"/>
            <a:ext cx="1053423" cy="1053423"/>
          </a:xfrm>
          <a:prstGeom prst="rect">
            <a:avLst/>
          </a:prstGeom>
          <a:noFill/>
          <a:ln cap="flat">
            <a:noFill/>
          </a:ln>
        </p:spPr>
      </p:pic>
      <p:sp>
        <p:nvSpPr>
          <p:cNvPr id="6" name="TextBox 12">
            <a:extLst>
              <a:ext uri="{FF2B5EF4-FFF2-40B4-BE49-F238E27FC236}">
                <a16:creationId xmlns:a16="http://schemas.microsoft.com/office/drawing/2014/main" id="{8374238F-3338-4D22-B27B-B9FB1BFE6B06}"/>
              </a:ext>
            </a:extLst>
          </p:cNvPr>
          <p:cNvSpPr txBox="1"/>
          <p:nvPr/>
        </p:nvSpPr>
        <p:spPr>
          <a:xfrm>
            <a:off x="1328452" y="1821191"/>
            <a:ext cx="1184940" cy="369332"/>
          </a:xfrm>
          <a:prstGeom prst="rect">
            <a:avLst/>
          </a:prstGeom>
          <a:noFill/>
          <a:ln cap="flat">
            <a:noFill/>
          </a:ln>
        </p:spPr>
        <p:txBody>
          <a:bodyPr vert="horz" wrap="none" lIns="91440" tIns="45720" rIns="91440" bIns="45720" anchor="t" anchorCtr="0" compatLnSpc="1">
            <a:spAutoFit/>
          </a:bodyPr>
          <a:lstStyle/>
          <a:p>
            <a:pPr marL="0" marR="0" lvl="0" indent="0" algn="l" defTabSz="914354"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Incubators</a:t>
            </a:r>
          </a:p>
        </p:txBody>
      </p:sp>
      <p:sp>
        <p:nvSpPr>
          <p:cNvPr id="7" name="TextBox 13">
            <a:extLst>
              <a:ext uri="{FF2B5EF4-FFF2-40B4-BE49-F238E27FC236}">
                <a16:creationId xmlns:a16="http://schemas.microsoft.com/office/drawing/2014/main" id="{6C823E32-AF48-423B-946E-D8233A26CF17}"/>
              </a:ext>
            </a:extLst>
          </p:cNvPr>
          <p:cNvSpPr txBox="1"/>
          <p:nvPr/>
        </p:nvSpPr>
        <p:spPr>
          <a:xfrm>
            <a:off x="1395779" y="2848223"/>
            <a:ext cx="1095172" cy="646331"/>
          </a:xfrm>
          <a:prstGeom prst="rect">
            <a:avLst/>
          </a:prstGeom>
          <a:noFill/>
          <a:ln cap="flat">
            <a:noFill/>
          </a:ln>
        </p:spPr>
        <p:txBody>
          <a:bodyPr vert="horz" wrap="none" lIns="91440" tIns="45720" rIns="91440" bIns="45720" anchor="t" anchorCtr="1" compatLnSpc="1">
            <a:spAutoFit/>
          </a:bodyPr>
          <a:lstStyle/>
          <a:p>
            <a:pPr marL="0" marR="0" lvl="0" indent="0" algn="ctr" defTabSz="914354"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Incubator</a:t>
            </a:r>
          </a:p>
          <a:p>
            <a:pPr marL="0" marR="0" lvl="0" indent="0" algn="ctr" defTabSz="914354"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Trialling</a:t>
            </a:r>
          </a:p>
        </p:txBody>
      </p:sp>
      <p:sp>
        <p:nvSpPr>
          <p:cNvPr id="8" name="TextBox 14">
            <a:extLst>
              <a:ext uri="{FF2B5EF4-FFF2-40B4-BE49-F238E27FC236}">
                <a16:creationId xmlns:a16="http://schemas.microsoft.com/office/drawing/2014/main" id="{FCE057D0-069A-4F31-9E0E-64256991E98B}"/>
              </a:ext>
            </a:extLst>
          </p:cNvPr>
          <p:cNvSpPr txBox="1"/>
          <p:nvPr/>
        </p:nvSpPr>
        <p:spPr>
          <a:xfrm>
            <a:off x="1357394" y="3980967"/>
            <a:ext cx="1140056" cy="646331"/>
          </a:xfrm>
          <a:prstGeom prst="rect">
            <a:avLst/>
          </a:prstGeom>
          <a:noFill/>
          <a:ln cap="flat">
            <a:noFill/>
          </a:ln>
        </p:spPr>
        <p:txBody>
          <a:bodyPr vert="horz" wrap="none" lIns="91440" tIns="45720" rIns="91440" bIns="45720" anchor="t" anchorCtr="0" compatLnSpc="1">
            <a:spAutoFit/>
          </a:bodyPr>
          <a:lstStyle/>
          <a:p>
            <a:pPr marL="0" marR="0" lvl="0" indent="0" algn="ctr" defTabSz="914354"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Selected</a:t>
            </a:r>
          </a:p>
          <a:p>
            <a:pPr marL="0" marR="0" lvl="0" indent="0" algn="ctr" defTabSz="914354"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Candidate</a:t>
            </a:r>
          </a:p>
        </p:txBody>
      </p:sp>
      <p:sp>
        <p:nvSpPr>
          <p:cNvPr id="9" name="TextBox 15">
            <a:extLst>
              <a:ext uri="{FF2B5EF4-FFF2-40B4-BE49-F238E27FC236}">
                <a16:creationId xmlns:a16="http://schemas.microsoft.com/office/drawing/2014/main" id="{501EC7C5-1C18-44EE-9F36-284403E63F5A}"/>
              </a:ext>
            </a:extLst>
          </p:cNvPr>
          <p:cNvSpPr txBox="1"/>
          <p:nvPr/>
        </p:nvSpPr>
        <p:spPr>
          <a:xfrm>
            <a:off x="1466311" y="5486039"/>
            <a:ext cx="909223" cy="646331"/>
          </a:xfrm>
          <a:prstGeom prst="rect">
            <a:avLst/>
          </a:prstGeom>
          <a:noFill/>
          <a:ln cap="flat">
            <a:noFill/>
          </a:ln>
        </p:spPr>
        <p:txBody>
          <a:bodyPr vert="horz" wrap="none" lIns="91440" tIns="45720" rIns="91440" bIns="45720" anchor="t" anchorCtr="0" compatLnSpc="1">
            <a:spAutoFit/>
          </a:bodyPr>
          <a:lstStyle/>
          <a:p>
            <a:pPr marL="0" marR="0" lvl="0" indent="0" algn="ctr" defTabSz="914354"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Stable</a:t>
            </a:r>
          </a:p>
          <a:p>
            <a:pPr marL="0" marR="0" lvl="0" indent="0" algn="ctr" defTabSz="914354"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Release</a:t>
            </a:r>
          </a:p>
        </p:txBody>
      </p:sp>
      <p:sp>
        <p:nvSpPr>
          <p:cNvPr id="15" name="Title 14">
            <a:extLst>
              <a:ext uri="{FF2B5EF4-FFF2-40B4-BE49-F238E27FC236}">
                <a16:creationId xmlns:a16="http://schemas.microsoft.com/office/drawing/2014/main" id="{379C5333-27A4-A443-95AC-03D9DBD9D2DC}"/>
              </a:ext>
            </a:extLst>
          </p:cNvPr>
          <p:cNvSpPr>
            <a:spLocks noGrp="1"/>
          </p:cNvSpPr>
          <p:nvPr>
            <p:ph type="title"/>
          </p:nvPr>
        </p:nvSpPr>
        <p:spPr>
          <a:xfrm>
            <a:off x="23402" y="21005"/>
            <a:ext cx="10972800" cy="1143000"/>
          </a:xfrm>
        </p:spPr>
        <p:txBody>
          <a:bodyPr>
            <a:normAutofit/>
          </a:bodyPr>
          <a:lstStyle/>
          <a:p>
            <a:r>
              <a:rPr lang="en-GB" sz="2800"/>
              <a:t>OSDU Projects and Maturity Funnel</a:t>
            </a:r>
          </a:p>
        </p:txBody>
      </p:sp>
      <p:pic>
        <p:nvPicPr>
          <p:cNvPr id="18" name="Graphic 7" descr="Open hand with plant outline">
            <a:extLst>
              <a:ext uri="{FF2B5EF4-FFF2-40B4-BE49-F238E27FC236}">
                <a16:creationId xmlns:a16="http://schemas.microsoft.com/office/drawing/2014/main" id="{44EEFA10-2EE8-4A30-A3DE-F991AFDA1D8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574455" y="2746606"/>
            <a:ext cx="849569" cy="849569"/>
          </a:xfrm>
          <a:prstGeom prst="rect">
            <a:avLst/>
          </a:prstGeom>
          <a:noFill/>
          <a:ln cap="flat">
            <a:noFill/>
          </a:ln>
        </p:spPr>
      </p:pic>
      <p:pic>
        <p:nvPicPr>
          <p:cNvPr id="19" name="Graphic 5" descr="Acorn outline">
            <a:extLst>
              <a:ext uri="{FF2B5EF4-FFF2-40B4-BE49-F238E27FC236}">
                <a16:creationId xmlns:a16="http://schemas.microsoft.com/office/drawing/2014/main" id="{A931AF43-A74D-417E-88E6-423B01D2800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065830" y="1777450"/>
            <a:ext cx="475433" cy="475433"/>
          </a:xfrm>
          <a:prstGeom prst="rect">
            <a:avLst/>
          </a:prstGeom>
          <a:noFill/>
          <a:ln cap="flat">
            <a:noFill/>
          </a:ln>
        </p:spPr>
      </p:pic>
      <p:pic>
        <p:nvPicPr>
          <p:cNvPr id="20" name="Graphic 5" descr="Acorn outline">
            <a:extLst>
              <a:ext uri="{FF2B5EF4-FFF2-40B4-BE49-F238E27FC236}">
                <a16:creationId xmlns:a16="http://schemas.microsoft.com/office/drawing/2014/main" id="{285CF46B-809C-494F-B362-6ED500B63FB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7791990" y="1821191"/>
            <a:ext cx="475433" cy="475433"/>
          </a:xfrm>
          <a:prstGeom prst="rect">
            <a:avLst/>
          </a:prstGeom>
          <a:noFill/>
          <a:ln cap="flat">
            <a:noFill/>
          </a:ln>
        </p:spPr>
      </p:pic>
      <p:pic>
        <p:nvPicPr>
          <p:cNvPr id="21" name="Graphic 5" descr="Acorn outline">
            <a:extLst>
              <a:ext uri="{FF2B5EF4-FFF2-40B4-BE49-F238E27FC236}">
                <a16:creationId xmlns:a16="http://schemas.microsoft.com/office/drawing/2014/main" id="{550E1447-21BB-4F96-B1A1-96B580FAB445}"/>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7046758" y="1583475"/>
            <a:ext cx="475433" cy="475433"/>
          </a:xfrm>
          <a:prstGeom prst="rect">
            <a:avLst/>
          </a:prstGeom>
          <a:noFill/>
          <a:ln cap="flat">
            <a:noFill/>
          </a:ln>
        </p:spPr>
      </p:pic>
      <p:pic>
        <p:nvPicPr>
          <p:cNvPr id="22" name="Graphic 5" descr="Acorn outline">
            <a:extLst>
              <a:ext uri="{FF2B5EF4-FFF2-40B4-BE49-F238E27FC236}">
                <a16:creationId xmlns:a16="http://schemas.microsoft.com/office/drawing/2014/main" id="{48E9B787-421F-4AD6-94E1-A4E30A3275E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301526" y="1456370"/>
            <a:ext cx="475433" cy="475433"/>
          </a:xfrm>
          <a:prstGeom prst="rect">
            <a:avLst/>
          </a:prstGeom>
          <a:noFill/>
          <a:ln cap="flat">
            <a:noFill/>
          </a:ln>
        </p:spPr>
      </p:pic>
      <p:pic>
        <p:nvPicPr>
          <p:cNvPr id="23" name="Graphic 5" descr="Acorn outline">
            <a:extLst>
              <a:ext uri="{FF2B5EF4-FFF2-40B4-BE49-F238E27FC236}">
                <a16:creationId xmlns:a16="http://schemas.microsoft.com/office/drawing/2014/main" id="{C0A15A59-A562-440C-8469-8F41DE6779E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556294" y="1471395"/>
            <a:ext cx="475433" cy="475433"/>
          </a:xfrm>
          <a:prstGeom prst="rect">
            <a:avLst/>
          </a:prstGeom>
          <a:noFill/>
          <a:ln cap="flat">
            <a:noFill/>
          </a:ln>
        </p:spPr>
      </p:pic>
      <p:pic>
        <p:nvPicPr>
          <p:cNvPr id="24" name="Graphic 5" descr="Acorn outline">
            <a:extLst>
              <a:ext uri="{FF2B5EF4-FFF2-40B4-BE49-F238E27FC236}">
                <a16:creationId xmlns:a16="http://schemas.microsoft.com/office/drawing/2014/main" id="{3D4F29CF-6C51-4190-B28E-AF04779DE5A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811062" y="1559158"/>
            <a:ext cx="475433" cy="475433"/>
          </a:xfrm>
          <a:prstGeom prst="rect">
            <a:avLst/>
          </a:prstGeom>
          <a:noFill/>
          <a:ln cap="flat">
            <a:noFill/>
          </a:ln>
        </p:spPr>
      </p:pic>
      <p:pic>
        <p:nvPicPr>
          <p:cNvPr id="27" name="Graphic 5" descr="Acorn outline">
            <a:extLst>
              <a:ext uri="{FF2B5EF4-FFF2-40B4-BE49-F238E27FC236}">
                <a16:creationId xmlns:a16="http://schemas.microsoft.com/office/drawing/2014/main" id="{CB102F32-D0F6-4B5B-9645-B06582844A02}"/>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6686827" y="2047267"/>
            <a:ext cx="475433" cy="475433"/>
          </a:xfrm>
          <a:prstGeom prst="rect">
            <a:avLst/>
          </a:prstGeom>
          <a:noFill/>
          <a:ln cap="flat">
            <a:noFill/>
          </a:ln>
        </p:spPr>
      </p:pic>
      <p:pic>
        <p:nvPicPr>
          <p:cNvPr id="28" name="Graphic 5" descr="Acorn outline">
            <a:extLst>
              <a:ext uri="{FF2B5EF4-FFF2-40B4-BE49-F238E27FC236}">
                <a16:creationId xmlns:a16="http://schemas.microsoft.com/office/drawing/2014/main" id="{88C79279-CBC6-4E90-A34B-9084FFE750AE}"/>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5912455" y="2151670"/>
            <a:ext cx="475433" cy="475433"/>
          </a:xfrm>
          <a:prstGeom prst="rect">
            <a:avLst/>
          </a:prstGeom>
          <a:noFill/>
          <a:ln cap="flat">
            <a:noFill/>
          </a:ln>
        </p:spPr>
      </p:pic>
      <p:pic>
        <p:nvPicPr>
          <p:cNvPr id="29" name="Graphic 5" descr="Acorn outline">
            <a:extLst>
              <a:ext uri="{FF2B5EF4-FFF2-40B4-BE49-F238E27FC236}">
                <a16:creationId xmlns:a16="http://schemas.microsoft.com/office/drawing/2014/main" id="{CD5C9893-4FCF-4419-8B3E-EEE2F536F184}"/>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5182439" y="2010105"/>
            <a:ext cx="475433" cy="475433"/>
          </a:xfrm>
          <a:prstGeom prst="rect">
            <a:avLst/>
          </a:prstGeom>
          <a:noFill/>
          <a:ln cap="flat">
            <a:noFill/>
          </a:ln>
        </p:spPr>
      </p:pic>
      <p:sp>
        <p:nvSpPr>
          <p:cNvPr id="31" name="Arrow: Up-Down 30">
            <a:extLst>
              <a:ext uri="{FF2B5EF4-FFF2-40B4-BE49-F238E27FC236}">
                <a16:creationId xmlns:a16="http://schemas.microsoft.com/office/drawing/2014/main" id="{4D5AE716-A4E5-459D-AF02-412026B823CA}"/>
              </a:ext>
            </a:extLst>
          </p:cNvPr>
          <p:cNvSpPr/>
          <p:nvPr/>
        </p:nvSpPr>
        <p:spPr>
          <a:xfrm>
            <a:off x="9112940" y="1386255"/>
            <a:ext cx="669236" cy="4964381"/>
          </a:xfrm>
          <a:prstGeom prst="upDownArrow">
            <a:avLst/>
          </a:prstGeom>
          <a:gradFill flip="none" rotWithShape="1">
            <a:gsLst>
              <a:gs pos="0">
                <a:srgbClr val="FFFF00"/>
              </a:gs>
              <a:gs pos="48000">
                <a:schemeClr val="accent6">
                  <a:lumMod val="20000"/>
                  <a:lumOff val="80000"/>
                </a:schemeClr>
              </a:gs>
              <a:gs pos="76000">
                <a:schemeClr val="accent6">
                  <a:lumMod val="60000"/>
                  <a:lumOff val="40000"/>
                </a:schemeClr>
              </a:gs>
              <a:gs pos="100000">
                <a:srgbClr val="00B050"/>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2" name="TextBox 12">
            <a:extLst>
              <a:ext uri="{FF2B5EF4-FFF2-40B4-BE49-F238E27FC236}">
                <a16:creationId xmlns:a16="http://schemas.microsoft.com/office/drawing/2014/main" id="{0A495215-5E20-412F-BE51-13B36C2FBDC1}"/>
              </a:ext>
            </a:extLst>
          </p:cNvPr>
          <p:cNvSpPr txBox="1"/>
          <p:nvPr/>
        </p:nvSpPr>
        <p:spPr>
          <a:xfrm>
            <a:off x="9897845" y="2442435"/>
            <a:ext cx="1319592" cy="369332"/>
          </a:xfrm>
          <a:prstGeom prst="rect">
            <a:avLst/>
          </a:prstGeom>
          <a:noFill/>
          <a:ln cap="flat">
            <a:noFill/>
          </a:ln>
        </p:spPr>
        <p:txBody>
          <a:bodyPr vert="horz" wrap="none" lIns="91440" tIns="45720" rIns="91440" bIns="45720" anchor="t" anchorCtr="0" compatLnSpc="1">
            <a:spAutoFit/>
          </a:bodyPr>
          <a:lstStyle/>
          <a:p>
            <a:pPr marL="0" marR="0" lvl="0" indent="0" algn="l" defTabSz="914354"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Meritocracy</a:t>
            </a:r>
          </a:p>
        </p:txBody>
      </p:sp>
      <p:sp>
        <p:nvSpPr>
          <p:cNvPr id="33" name="TextBox 12">
            <a:extLst>
              <a:ext uri="{FF2B5EF4-FFF2-40B4-BE49-F238E27FC236}">
                <a16:creationId xmlns:a16="http://schemas.microsoft.com/office/drawing/2014/main" id="{4680D0BE-4731-4228-B365-15C6D61F9233}"/>
              </a:ext>
            </a:extLst>
          </p:cNvPr>
          <p:cNvSpPr txBox="1"/>
          <p:nvPr/>
        </p:nvSpPr>
        <p:spPr>
          <a:xfrm>
            <a:off x="9897844" y="4627297"/>
            <a:ext cx="1662635" cy="369332"/>
          </a:xfrm>
          <a:prstGeom prst="rect">
            <a:avLst/>
          </a:prstGeom>
          <a:noFill/>
          <a:ln cap="flat">
            <a:noFill/>
          </a:ln>
        </p:spPr>
        <p:txBody>
          <a:bodyPr vert="horz" wrap="none" lIns="91440" tIns="45720" rIns="91440" bIns="45720" anchor="t" anchorCtr="0" compatLnSpc="1">
            <a:spAutoFit/>
          </a:bodyPr>
          <a:lstStyle/>
          <a:p>
            <a:pPr marL="0" marR="0" lvl="0" indent="0" algn="l" defTabSz="914354"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Standardization</a:t>
            </a:r>
          </a:p>
        </p:txBody>
      </p:sp>
    </p:spTree>
    <p:extLst>
      <p:ext uri="{BB962C8B-B14F-4D97-AF65-F5344CB8AC3E}">
        <p14:creationId xmlns:p14="http://schemas.microsoft.com/office/powerpoint/2010/main" val="2668303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phic 5" descr="Acorn outline">
            <a:extLst>
              <a:ext uri="{FF2B5EF4-FFF2-40B4-BE49-F238E27FC236}">
                <a16:creationId xmlns:a16="http://schemas.microsoft.com/office/drawing/2014/main" id="{F81FEAF2-CAF2-453B-9D01-67C6B6BD99E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605778" y="1629633"/>
            <a:ext cx="475433" cy="475433"/>
          </a:xfrm>
          <a:prstGeom prst="rect">
            <a:avLst/>
          </a:prstGeom>
          <a:noFill/>
          <a:ln cap="flat">
            <a:noFill/>
          </a:ln>
        </p:spPr>
      </p:pic>
      <p:pic>
        <p:nvPicPr>
          <p:cNvPr id="3" name="Graphic 7" descr="Open hand with plant outline">
            <a:extLst>
              <a:ext uri="{FF2B5EF4-FFF2-40B4-BE49-F238E27FC236}">
                <a16:creationId xmlns:a16="http://schemas.microsoft.com/office/drawing/2014/main" id="{2870F364-F8F8-4DF8-92C2-5E1A3703749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11994" y="1929509"/>
            <a:ext cx="849569" cy="849569"/>
          </a:xfrm>
          <a:prstGeom prst="rect">
            <a:avLst/>
          </a:prstGeom>
        </p:spPr>
      </p:pic>
      <p:pic>
        <p:nvPicPr>
          <p:cNvPr id="4" name="Graphic 9" descr="Deciduous tree outline">
            <a:extLst>
              <a:ext uri="{FF2B5EF4-FFF2-40B4-BE49-F238E27FC236}">
                <a16:creationId xmlns:a16="http://schemas.microsoft.com/office/drawing/2014/main" id="{9C6926C7-7D0C-4653-BFB3-A3B6AC7496D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999342" y="1795714"/>
            <a:ext cx="2690996" cy="2690996"/>
          </a:xfrm>
          <a:prstGeom prst="rect">
            <a:avLst/>
          </a:prstGeom>
        </p:spPr>
      </p:pic>
      <p:pic>
        <p:nvPicPr>
          <p:cNvPr id="5" name="Graphic 11" descr="Plant With Roots outline">
            <a:extLst>
              <a:ext uri="{FF2B5EF4-FFF2-40B4-BE49-F238E27FC236}">
                <a16:creationId xmlns:a16="http://schemas.microsoft.com/office/drawing/2014/main" id="{220A82D3-F7AB-4656-AD0C-D82C1BFC94B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555473" y="1795714"/>
            <a:ext cx="1355159" cy="1355159"/>
          </a:xfrm>
          <a:prstGeom prst="rect">
            <a:avLst/>
          </a:prstGeom>
        </p:spPr>
      </p:pic>
      <p:sp>
        <p:nvSpPr>
          <p:cNvPr id="6" name="TextBox 12">
            <a:extLst>
              <a:ext uri="{FF2B5EF4-FFF2-40B4-BE49-F238E27FC236}">
                <a16:creationId xmlns:a16="http://schemas.microsoft.com/office/drawing/2014/main" id="{8374238F-3338-4D22-B27B-B9FB1BFE6B06}"/>
              </a:ext>
            </a:extLst>
          </p:cNvPr>
          <p:cNvSpPr txBox="1"/>
          <p:nvPr/>
        </p:nvSpPr>
        <p:spPr>
          <a:xfrm>
            <a:off x="1298093" y="1317785"/>
            <a:ext cx="1184940" cy="369332"/>
          </a:xfrm>
          <a:prstGeom prst="rect">
            <a:avLst/>
          </a:prstGeom>
          <a:noFill/>
          <a:ln cap="flat">
            <a:noFill/>
          </a:ln>
        </p:spPr>
        <p:txBody>
          <a:bodyPr vert="horz" wrap="none" lIns="91440" tIns="45720" rIns="91440" bIns="45720" anchor="t" anchorCtr="0" compatLnSpc="1">
            <a:spAutoFit/>
          </a:bodyPr>
          <a:lstStyle/>
          <a:p>
            <a:pPr marL="0" marR="0" lvl="0" indent="0" algn="l" defTabSz="914377"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Incubators</a:t>
            </a:r>
          </a:p>
        </p:txBody>
      </p:sp>
      <p:sp>
        <p:nvSpPr>
          <p:cNvPr id="7" name="TextBox 13">
            <a:extLst>
              <a:ext uri="{FF2B5EF4-FFF2-40B4-BE49-F238E27FC236}">
                <a16:creationId xmlns:a16="http://schemas.microsoft.com/office/drawing/2014/main" id="{6C823E32-AF48-423B-946E-D8233A26CF17}"/>
              </a:ext>
            </a:extLst>
          </p:cNvPr>
          <p:cNvSpPr txBox="1"/>
          <p:nvPr/>
        </p:nvSpPr>
        <p:spPr>
          <a:xfrm>
            <a:off x="4155476" y="1314768"/>
            <a:ext cx="1095172" cy="646331"/>
          </a:xfrm>
          <a:prstGeom prst="rect">
            <a:avLst/>
          </a:prstGeom>
          <a:noFill/>
          <a:ln cap="flat">
            <a:noFill/>
          </a:ln>
        </p:spPr>
        <p:txBody>
          <a:bodyPr vert="horz" wrap="none" lIns="91440" tIns="45720" rIns="91440" bIns="45720" anchor="t" anchorCtr="1" compatLnSpc="1">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Incubator</a:t>
            </a:r>
          </a:p>
          <a:p>
            <a:pPr marL="0" marR="0" lvl="0" indent="0" algn="ctr" defTabSz="914377"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Trialling</a:t>
            </a:r>
          </a:p>
        </p:txBody>
      </p:sp>
      <p:sp>
        <p:nvSpPr>
          <p:cNvPr id="8" name="TextBox 14">
            <a:extLst>
              <a:ext uri="{FF2B5EF4-FFF2-40B4-BE49-F238E27FC236}">
                <a16:creationId xmlns:a16="http://schemas.microsoft.com/office/drawing/2014/main" id="{FCE057D0-069A-4F31-9E0E-64256991E98B}"/>
              </a:ext>
            </a:extLst>
          </p:cNvPr>
          <p:cNvSpPr txBox="1"/>
          <p:nvPr/>
        </p:nvSpPr>
        <p:spPr>
          <a:xfrm>
            <a:off x="6743049" y="1329105"/>
            <a:ext cx="1140056" cy="369332"/>
          </a:xfrm>
          <a:prstGeom prst="rect">
            <a:avLst/>
          </a:prstGeom>
          <a:noFill/>
          <a:ln cap="flat">
            <a:noFill/>
          </a:ln>
        </p:spPr>
        <p:txBody>
          <a:bodyPr vert="horz" wrap="none" lIns="91440" tIns="45720" rIns="91440" bIns="45720" anchor="t" anchorCtr="0" compatLnSpc="1">
            <a:spAutoFit/>
          </a:bodyPr>
          <a:lstStyle/>
          <a:p>
            <a:pPr marL="0" marR="0" lvl="0" indent="0" algn="l" defTabSz="914377"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Candidate</a:t>
            </a:r>
          </a:p>
        </p:txBody>
      </p:sp>
      <p:sp>
        <p:nvSpPr>
          <p:cNvPr id="9" name="TextBox 15">
            <a:extLst>
              <a:ext uri="{FF2B5EF4-FFF2-40B4-BE49-F238E27FC236}">
                <a16:creationId xmlns:a16="http://schemas.microsoft.com/office/drawing/2014/main" id="{501EC7C5-1C18-44EE-9F36-284403E63F5A}"/>
              </a:ext>
            </a:extLst>
          </p:cNvPr>
          <p:cNvSpPr txBox="1"/>
          <p:nvPr/>
        </p:nvSpPr>
        <p:spPr>
          <a:xfrm>
            <a:off x="9860480" y="1317785"/>
            <a:ext cx="768159" cy="369332"/>
          </a:xfrm>
          <a:prstGeom prst="rect">
            <a:avLst/>
          </a:prstGeom>
          <a:noFill/>
          <a:ln cap="flat">
            <a:noFill/>
          </a:ln>
        </p:spPr>
        <p:txBody>
          <a:bodyPr vert="horz" wrap="none" lIns="91440" tIns="45720" rIns="91440" bIns="45720" anchor="t" anchorCtr="0" compatLnSpc="1">
            <a:spAutoFit/>
          </a:bodyPr>
          <a:lstStyle/>
          <a:p>
            <a:pPr marL="0" marR="0" lvl="0" indent="0" algn="l" defTabSz="914377"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GB" sz="1800" b="0" i="0" u="none" strike="noStrike" kern="0" cap="none" spc="0" normalizeH="0" baseline="0" noProof="0">
                <a:ln>
                  <a:noFill/>
                </a:ln>
                <a:solidFill>
                  <a:srgbClr val="000000"/>
                </a:solidFill>
                <a:effectLst/>
                <a:uLnTx/>
                <a:uFillTx/>
                <a:latin typeface="Calibri"/>
                <a:ea typeface="+mn-ea"/>
                <a:cs typeface="+mn-cs"/>
              </a:rPr>
              <a:t>Stable</a:t>
            </a:r>
          </a:p>
        </p:txBody>
      </p:sp>
      <p:sp>
        <p:nvSpPr>
          <p:cNvPr id="14" name="Arrow: Right 24">
            <a:extLst>
              <a:ext uri="{FF2B5EF4-FFF2-40B4-BE49-F238E27FC236}">
                <a16:creationId xmlns:a16="http://schemas.microsoft.com/office/drawing/2014/main" id="{010ECD3D-C43E-4581-8863-61FF8700FD28}"/>
              </a:ext>
            </a:extLst>
          </p:cNvPr>
          <p:cNvSpPr/>
          <p:nvPr/>
        </p:nvSpPr>
        <p:spPr>
          <a:xfrm>
            <a:off x="1632854" y="5845632"/>
            <a:ext cx="9070519" cy="609603"/>
          </a:xfrm>
          <a:custGeom>
            <a:avLst>
              <a:gd name="f0" fmla="val 20874"/>
              <a:gd name="f1" fmla="val 5400"/>
            </a:avLst>
            <a:gdLst>
              <a:gd name="f2" fmla="val 10800000"/>
              <a:gd name="f3" fmla="val 5400000"/>
              <a:gd name="f4" fmla="val 180"/>
              <a:gd name="f5" fmla="val w"/>
              <a:gd name="f6" fmla="val h"/>
              <a:gd name="f7" fmla="val 0"/>
              <a:gd name="f8" fmla="val 21600"/>
              <a:gd name="f9" fmla="val 10800"/>
              <a:gd name="f10" fmla="+- 0 0 0"/>
              <a:gd name="f11" fmla="+- 0 0 180"/>
              <a:gd name="f12" fmla="*/ f5 1 21600"/>
              <a:gd name="f13" fmla="*/ f6 1 21600"/>
              <a:gd name="f14" fmla="pin 0 f0 21600"/>
              <a:gd name="f15" fmla="pin 0 f1 10800"/>
              <a:gd name="f16" fmla="*/ f10 f2 1"/>
              <a:gd name="f17" fmla="*/ f11 f2 1"/>
              <a:gd name="f18" fmla="val f15"/>
              <a:gd name="f19" fmla="val f14"/>
              <a:gd name="f20" fmla="+- 21600 0 f15"/>
              <a:gd name="f21" fmla="*/ f14 f12 1"/>
              <a:gd name="f22" fmla="*/ f15 f13 1"/>
              <a:gd name="f23" fmla="*/ 0 f12 1"/>
              <a:gd name="f24" fmla="*/ 0 f13 1"/>
              <a:gd name="f25" fmla="*/ f16 1 f4"/>
              <a:gd name="f26" fmla="*/ 21600 f13 1"/>
              <a:gd name="f27" fmla="*/ f17 1 f4"/>
              <a:gd name="f28" fmla="+- 21600 0 f19"/>
              <a:gd name="f29" fmla="*/ f20 f13 1"/>
              <a:gd name="f30" fmla="*/ f18 f13 1"/>
              <a:gd name="f31" fmla="*/ f19 f12 1"/>
              <a:gd name="f32" fmla="+- f25 0 f3"/>
              <a:gd name="f33" fmla="+- f27 0 f3"/>
              <a:gd name="f34" fmla="*/ f28 f18 1"/>
              <a:gd name="f35" fmla="*/ f34 1 10800"/>
              <a:gd name="f36" fmla="+- f19 f35 0"/>
              <a:gd name="f37" fmla="*/ f36 f12 1"/>
            </a:gdLst>
            <a:ahLst>
              <a:ahXY gdRefX="f0" minX="f7" maxX="f8" gdRefY="f1" minY="f7" maxY="f9">
                <a:pos x="f21" y="f22"/>
              </a:ahXY>
            </a:ahLst>
            <a:cxnLst>
              <a:cxn ang="3cd4">
                <a:pos x="hc" y="t"/>
              </a:cxn>
              <a:cxn ang="0">
                <a:pos x="r" y="vc"/>
              </a:cxn>
              <a:cxn ang="cd4">
                <a:pos x="hc" y="b"/>
              </a:cxn>
              <a:cxn ang="cd2">
                <a:pos x="l" y="vc"/>
              </a:cxn>
              <a:cxn ang="f32">
                <a:pos x="f31" y="f24"/>
              </a:cxn>
              <a:cxn ang="f33">
                <a:pos x="f31" y="f26"/>
              </a:cxn>
            </a:cxnLst>
            <a:rect l="f23" t="f30" r="f37" b="f29"/>
            <a:pathLst>
              <a:path w="21600" h="21600">
                <a:moveTo>
                  <a:pt x="f7" y="f18"/>
                </a:moveTo>
                <a:lnTo>
                  <a:pt x="f19" y="f18"/>
                </a:lnTo>
                <a:lnTo>
                  <a:pt x="f19" y="f7"/>
                </a:lnTo>
                <a:lnTo>
                  <a:pt x="f8" y="f9"/>
                </a:lnTo>
                <a:lnTo>
                  <a:pt x="f19" y="f8"/>
                </a:lnTo>
                <a:lnTo>
                  <a:pt x="f19" y="f20"/>
                </a:lnTo>
                <a:lnTo>
                  <a:pt x="f7" y="f20"/>
                </a:lnTo>
                <a:close/>
              </a:path>
            </a:pathLst>
          </a:custGeom>
          <a:gradFill flip="none" rotWithShape="1">
            <a:gsLst>
              <a:gs pos="0">
                <a:srgbClr val="FFFF00"/>
              </a:gs>
              <a:gs pos="48000">
                <a:schemeClr val="accent6">
                  <a:lumMod val="20000"/>
                  <a:lumOff val="80000"/>
                </a:schemeClr>
              </a:gs>
              <a:gs pos="76000">
                <a:schemeClr val="accent6">
                  <a:lumMod val="60000"/>
                  <a:lumOff val="40000"/>
                </a:schemeClr>
              </a:gs>
              <a:gs pos="100000">
                <a:srgbClr val="00B050"/>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09585"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aphicFrame>
        <p:nvGraphicFramePr>
          <p:cNvPr id="10" name="Table 18">
            <a:extLst>
              <a:ext uri="{FF2B5EF4-FFF2-40B4-BE49-F238E27FC236}">
                <a16:creationId xmlns:a16="http://schemas.microsoft.com/office/drawing/2014/main" id="{0549BC80-0422-47B5-8D3F-A67DE9D45260}"/>
              </a:ext>
            </a:extLst>
          </p:cNvPr>
          <p:cNvGraphicFramePr>
            <a:graphicFrameLocks noGrp="1"/>
          </p:cNvGraphicFramePr>
          <p:nvPr/>
        </p:nvGraphicFramePr>
        <p:xfrm>
          <a:off x="728456" y="2539551"/>
          <a:ext cx="2311851" cy="2849880"/>
        </p:xfrm>
        <a:graphic>
          <a:graphicData uri="http://schemas.openxmlformats.org/drawingml/2006/table">
            <a:tbl>
              <a:tblPr>
                <a:effectLst/>
                <a:tableStyleId>{08FB837D-C827-4EFA-A057-4D05807E0F7C}</a:tableStyleId>
              </a:tblPr>
              <a:tblGrid>
                <a:gridCol w="2311851">
                  <a:extLst>
                    <a:ext uri="{9D8B030D-6E8A-4147-A177-3AD203B41FA5}">
                      <a16:colId xmlns:a16="http://schemas.microsoft.com/office/drawing/2014/main" val="2828960394"/>
                    </a:ext>
                  </a:extLst>
                </a:gridCol>
              </a:tblGrid>
              <a:tr h="254000">
                <a:tc>
                  <a:txBody>
                    <a:bodyPr/>
                    <a:lstStyle/>
                    <a:p>
                      <a:pPr lvl="0" algn="l" fontAlgn="auto"/>
                      <a:r>
                        <a:rPr lang="en-GB" sz="1100" b="0">
                          <a:solidFill>
                            <a:srgbClr val="000000"/>
                          </a:solidFill>
                        </a:rPr>
                        <a:t>Drilling / Well planning DDMS​</a:t>
                      </a:r>
                      <a:endParaRPr lang="en-GB" sz="2100" b="0" i="0">
                        <a:solidFill>
                          <a:srgbClr val="000000"/>
                        </a:solidFill>
                      </a:endParaRPr>
                    </a:p>
                  </a:txBody>
                  <a:tcPr>
                    <a:solidFill>
                      <a:srgbClr val="FFFF00"/>
                    </a:solidFill>
                  </a:tcPr>
                </a:tc>
                <a:extLst>
                  <a:ext uri="{0D108BD9-81ED-4DB2-BD59-A6C34878D82A}">
                    <a16:rowId xmlns:a16="http://schemas.microsoft.com/office/drawing/2014/main" val="1212372417"/>
                  </a:ext>
                </a:extLst>
              </a:tr>
              <a:tr h="254000">
                <a:tc>
                  <a:txBody>
                    <a:bodyPr/>
                    <a:lstStyle/>
                    <a:p>
                      <a:pPr lvl="0" algn="l" fontAlgn="auto"/>
                      <a:r>
                        <a:rPr lang="en-GB" sz="1100" b="0">
                          <a:solidFill>
                            <a:srgbClr val="000000"/>
                          </a:solidFill>
                        </a:rPr>
                        <a:t>Reservoir DDMS​</a:t>
                      </a:r>
                      <a:endParaRPr lang="en-GB" sz="2100" b="0" i="0">
                        <a:solidFill>
                          <a:srgbClr val="000000"/>
                        </a:solidFill>
                      </a:endParaRPr>
                    </a:p>
                  </a:txBody>
                  <a:tcPr>
                    <a:solidFill>
                      <a:srgbClr val="FFFF00"/>
                    </a:solidFill>
                  </a:tcPr>
                </a:tc>
                <a:extLst>
                  <a:ext uri="{0D108BD9-81ED-4DB2-BD59-A6C34878D82A}">
                    <a16:rowId xmlns:a16="http://schemas.microsoft.com/office/drawing/2014/main" val="4087445772"/>
                  </a:ext>
                </a:extLst>
              </a:tr>
              <a:tr h="254000">
                <a:tc>
                  <a:txBody>
                    <a:bodyPr/>
                    <a:lstStyle/>
                    <a:p>
                      <a:pPr lvl="0" algn="l">
                        <a:buNone/>
                      </a:pPr>
                      <a:r>
                        <a:rPr lang="en-GB" sz="1100" b="0">
                          <a:solidFill>
                            <a:srgbClr val="000000"/>
                          </a:solidFill>
                        </a:rPr>
                        <a:t>Production</a:t>
                      </a:r>
                    </a:p>
                  </a:txBody>
                  <a:tcPr>
                    <a:solidFill>
                      <a:srgbClr val="FFFF00"/>
                    </a:solidFill>
                  </a:tcPr>
                </a:tc>
                <a:extLst>
                  <a:ext uri="{0D108BD9-81ED-4DB2-BD59-A6C34878D82A}">
                    <a16:rowId xmlns:a16="http://schemas.microsoft.com/office/drawing/2014/main" val="40099963"/>
                  </a:ext>
                </a:extLst>
              </a:tr>
              <a:tr h="254000">
                <a:tc>
                  <a:txBody>
                    <a:bodyPr/>
                    <a:lstStyle/>
                    <a:p>
                      <a:pPr lvl="0" algn="l" fontAlgn="auto"/>
                      <a:r>
                        <a:rPr lang="en-GB" sz="1100" b="0">
                          <a:solidFill>
                            <a:srgbClr val="000000"/>
                          </a:solidFill>
                        </a:rPr>
                        <a:t>CCUS​</a:t>
                      </a:r>
                      <a:endParaRPr lang="en-GB" sz="2100" b="0" i="0">
                        <a:solidFill>
                          <a:srgbClr val="000000"/>
                        </a:solidFill>
                      </a:endParaRPr>
                    </a:p>
                  </a:txBody>
                  <a:tcPr>
                    <a:solidFill>
                      <a:srgbClr val="FFFF00"/>
                    </a:solidFill>
                  </a:tcPr>
                </a:tc>
                <a:extLst>
                  <a:ext uri="{0D108BD9-81ED-4DB2-BD59-A6C34878D82A}">
                    <a16:rowId xmlns:a16="http://schemas.microsoft.com/office/drawing/2014/main" val="3654167017"/>
                  </a:ext>
                </a:extLst>
              </a:tr>
              <a:tr h="254000">
                <a:tc>
                  <a:txBody>
                    <a:bodyPr/>
                    <a:lstStyle/>
                    <a:p>
                      <a:pPr lvl="0" algn="l" fontAlgn="auto"/>
                      <a:r>
                        <a:rPr lang="en-GB" sz="1100" b="0">
                          <a:solidFill>
                            <a:srgbClr val="000000"/>
                          </a:solidFill>
                        </a:rPr>
                        <a:t>OSDU Edge​</a:t>
                      </a:r>
                      <a:endParaRPr lang="en-GB" sz="2100" b="0" i="0">
                        <a:solidFill>
                          <a:srgbClr val="000000"/>
                        </a:solidFill>
                      </a:endParaRPr>
                    </a:p>
                  </a:txBody>
                  <a:tcPr anchor="ctr">
                    <a:solidFill>
                      <a:srgbClr val="FFFF00"/>
                    </a:solidFill>
                  </a:tcPr>
                </a:tc>
                <a:extLst>
                  <a:ext uri="{0D108BD9-81ED-4DB2-BD59-A6C34878D82A}">
                    <a16:rowId xmlns:a16="http://schemas.microsoft.com/office/drawing/2014/main" val="2549389812"/>
                  </a:ext>
                </a:extLst>
              </a:tr>
              <a:tr h="254000">
                <a:tc>
                  <a:txBody>
                    <a:bodyPr/>
                    <a:lstStyle/>
                    <a:p>
                      <a:pPr lvl="0" algn="l" fontAlgn="auto"/>
                      <a:r>
                        <a:rPr lang="en-GB" sz="1100" b="0">
                          <a:solidFill>
                            <a:srgbClr val="000000"/>
                          </a:solidFill>
                        </a:rPr>
                        <a:t>Wind Farm Services​</a:t>
                      </a:r>
                      <a:endParaRPr lang="en-GB" sz="2100" b="0" i="0">
                        <a:solidFill>
                          <a:srgbClr val="000000"/>
                        </a:solidFill>
                      </a:endParaRPr>
                    </a:p>
                  </a:txBody>
                  <a:tcPr anchor="ctr">
                    <a:solidFill>
                      <a:srgbClr val="FFFF00"/>
                    </a:solidFill>
                  </a:tcPr>
                </a:tc>
                <a:extLst>
                  <a:ext uri="{0D108BD9-81ED-4DB2-BD59-A6C34878D82A}">
                    <a16:rowId xmlns:a16="http://schemas.microsoft.com/office/drawing/2014/main" val="3286967077"/>
                  </a:ext>
                </a:extLst>
              </a:tr>
              <a:tr h="254000">
                <a:tc>
                  <a:txBody>
                    <a:bodyPr/>
                    <a:lstStyle/>
                    <a:p>
                      <a:pPr lvl="0" algn="l" fontAlgn="auto"/>
                      <a:r>
                        <a:rPr lang="en-GB" sz="1100" b="0">
                          <a:solidFill>
                            <a:srgbClr val="000000"/>
                          </a:solidFill>
                        </a:rPr>
                        <a:t>Solar Farm Services​</a:t>
                      </a:r>
                      <a:endParaRPr lang="en-GB" sz="2100" b="0" i="0">
                        <a:solidFill>
                          <a:srgbClr val="000000"/>
                        </a:solidFill>
                      </a:endParaRPr>
                    </a:p>
                  </a:txBody>
                  <a:tcPr anchor="ctr">
                    <a:solidFill>
                      <a:srgbClr val="FFFF00"/>
                    </a:solidFill>
                  </a:tcPr>
                </a:tc>
                <a:extLst>
                  <a:ext uri="{0D108BD9-81ED-4DB2-BD59-A6C34878D82A}">
                    <a16:rowId xmlns:a16="http://schemas.microsoft.com/office/drawing/2014/main" val="3432602927"/>
                  </a:ext>
                </a:extLst>
              </a:tr>
              <a:tr h="254000">
                <a:tc>
                  <a:txBody>
                    <a:bodyPr/>
                    <a:lstStyle/>
                    <a:p>
                      <a:pPr lvl="0" algn="l" fontAlgn="auto"/>
                      <a:r>
                        <a:rPr lang="en-GB" sz="1100" b="0">
                          <a:solidFill>
                            <a:srgbClr val="000000"/>
                          </a:solidFill>
                        </a:rPr>
                        <a:t>Hydrogen Services​</a:t>
                      </a:r>
                      <a:endParaRPr lang="en-GB" sz="2100" b="0" i="0">
                        <a:solidFill>
                          <a:srgbClr val="000000"/>
                        </a:solidFill>
                      </a:endParaRPr>
                    </a:p>
                  </a:txBody>
                  <a:tcPr anchor="ctr">
                    <a:solidFill>
                      <a:srgbClr val="FFFF00"/>
                    </a:solidFill>
                  </a:tcPr>
                </a:tc>
                <a:extLst>
                  <a:ext uri="{0D108BD9-81ED-4DB2-BD59-A6C34878D82A}">
                    <a16:rowId xmlns:a16="http://schemas.microsoft.com/office/drawing/2014/main" val="451218445"/>
                  </a:ext>
                </a:extLst>
              </a:tr>
              <a:tr h="254000">
                <a:tc>
                  <a:txBody>
                    <a:bodyPr/>
                    <a:lstStyle/>
                    <a:p>
                      <a:pPr lvl="0" algn="l" fontAlgn="auto"/>
                      <a:r>
                        <a:rPr lang="en-GB" sz="1100" b="0" err="1">
                          <a:solidFill>
                            <a:srgbClr val="000000"/>
                          </a:solidFill>
                        </a:rPr>
                        <a:t>GeoThermal</a:t>
                      </a:r>
                      <a:r>
                        <a:rPr lang="en-GB" sz="1100" b="0">
                          <a:solidFill>
                            <a:srgbClr val="000000"/>
                          </a:solidFill>
                        </a:rPr>
                        <a:t> services​</a:t>
                      </a:r>
                      <a:endParaRPr lang="en-GB" sz="2100" b="0" i="0">
                        <a:solidFill>
                          <a:srgbClr val="000000"/>
                        </a:solidFill>
                      </a:endParaRPr>
                    </a:p>
                  </a:txBody>
                  <a:tcPr anchor="ctr">
                    <a:solidFill>
                      <a:srgbClr val="FFFF00"/>
                    </a:solidFill>
                  </a:tcPr>
                </a:tc>
                <a:extLst>
                  <a:ext uri="{0D108BD9-81ED-4DB2-BD59-A6C34878D82A}">
                    <a16:rowId xmlns:a16="http://schemas.microsoft.com/office/drawing/2014/main" val="2824718484"/>
                  </a:ext>
                </a:extLst>
              </a:tr>
              <a:tr h="254000">
                <a:tc>
                  <a:txBody>
                    <a:bodyPr/>
                    <a:lstStyle/>
                    <a:p>
                      <a:pPr lvl="0" algn="l" fontAlgn="auto"/>
                      <a:r>
                        <a:rPr lang="en-GB" sz="1100" b="0" u="none" strike="noStrike">
                          <a:solidFill>
                            <a:srgbClr val="000000"/>
                          </a:solidFill>
                        </a:rPr>
                        <a:t>Geo Spatial Consumption Zone</a:t>
                      </a:r>
                      <a:r>
                        <a:rPr lang="en-GB" sz="1100" b="0">
                          <a:solidFill>
                            <a:srgbClr val="000000"/>
                          </a:solidFill>
                        </a:rPr>
                        <a:t>​</a:t>
                      </a:r>
                      <a:endParaRPr lang="en-GB" sz="2100" b="0" i="0">
                        <a:solidFill>
                          <a:srgbClr val="000000"/>
                        </a:solidFill>
                      </a:endParaRPr>
                    </a:p>
                  </a:txBody>
                  <a:tcPr anchor="ctr">
                    <a:solidFill>
                      <a:srgbClr val="FFFF00"/>
                    </a:solidFill>
                  </a:tcPr>
                </a:tc>
                <a:extLst>
                  <a:ext uri="{0D108BD9-81ED-4DB2-BD59-A6C34878D82A}">
                    <a16:rowId xmlns:a16="http://schemas.microsoft.com/office/drawing/2014/main" val="2750518751"/>
                  </a:ext>
                </a:extLst>
              </a:tr>
              <a:tr h="254000">
                <a:tc>
                  <a:txBody>
                    <a:bodyPr/>
                    <a:lstStyle/>
                    <a:p>
                      <a:pPr lvl="0" algn="l" fontAlgn="auto"/>
                      <a:r>
                        <a:rPr lang="en-GB" sz="1100" b="0" i="0" u="none" strike="noStrike" kern="1200">
                          <a:solidFill>
                            <a:srgbClr val="000000"/>
                          </a:solidFill>
                          <a:latin typeface="Calibri" pitchFamily="34"/>
                        </a:rPr>
                        <a:t>etc</a:t>
                      </a:r>
                    </a:p>
                  </a:txBody>
                  <a:tcPr anchor="ctr">
                    <a:solidFill>
                      <a:srgbClr val="FFFF00"/>
                    </a:solidFill>
                  </a:tcPr>
                </a:tc>
                <a:extLst>
                  <a:ext uri="{0D108BD9-81ED-4DB2-BD59-A6C34878D82A}">
                    <a16:rowId xmlns:a16="http://schemas.microsoft.com/office/drawing/2014/main" val="3280642863"/>
                  </a:ext>
                </a:extLst>
              </a:tr>
            </a:tbl>
          </a:graphicData>
        </a:graphic>
      </p:graphicFrame>
      <p:graphicFrame>
        <p:nvGraphicFramePr>
          <p:cNvPr id="11" name="Table 19">
            <a:extLst>
              <a:ext uri="{FF2B5EF4-FFF2-40B4-BE49-F238E27FC236}">
                <a16:creationId xmlns:a16="http://schemas.microsoft.com/office/drawing/2014/main" id="{2BA9341C-3710-48BE-B82F-2514004C4664}"/>
              </a:ext>
            </a:extLst>
          </p:cNvPr>
          <p:cNvGraphicFramePr>
            <a:graphicFrameLocks noGrp="1"/>
          </p:cNvGraphicFramePr>
          <p:nvPr/>
        </p:nvGraphicFramePr>
        <p:xfrm>
          <a:off x="3801559" y="3782060"/>
          <a:ext cx="1981203" cy="1463040"/>
        </p:xfrm>
        <a:graphic>
          <a:graphicData uri="http://schemas.openxmlformats.org/drawingml/2006/table">
            <a:tbl>
              <a:tblPr>
                <a:effectLst/>
                <a:tableStyleId>{08FB837D-C827-4EFA-A057-4D05807E0F7C}</a:tableStyleId>
              </a:tblPr>
              <a:tblGrid>
                <a:gridCol w="1981203">
                  <a:extLst>
                    <a:ext uri="{9D8B030D-6E8A-4147-A177-3AD203B41FA5}">
                      <a16:colId xmlns:a16="http://schemas.microsoft.com/office/drawing/2014/main" val="2682038928"/>
                    </a:ext>
                  </a:extLst>
                </a:gridCol>
              </a:tblGrid>
              <a:tr h="274320">
                <a:tc>
                  <a:txBody>
                    <a:bodyPr/>
                    <a:lstStyle/>
                    <a:p>
                      <a:pPr lvl="0" algn="l" fontAlgn="auto"/>
                      <a:r>
                        <a:rPr lang="en-GB" sz="1200" b="0">
                          <a:solidFill>
                            <a:srgbClr val="000000"/>
                          </a:solidFill>
                        </a:rPr>
                        <a:t>Entitlements &amp; Obligations​</a:t>
                      </a:r>
                      <a:endParaRPr lang="en-GB" sz="1200" b="0" i="0">
                        <a:solidFill>
                          <a:srgbClr val="000000"/>
                        </a:solidFill>
                      </a:endParaRPr>
                    </a:p>
                  </a:txBody>
                  <a:tcPr>
                    <a:solidFill>
                      <a:srgbClr val="CBFF67"/>
                    </a:solidFill>
                  </a:tcPr>
                </a:tc>
                <a:extLst>
                  <a:ext uri="{0D108BD9-81ED-4DB2-BD59-A6C34878D82A}">
                    <a16:rowId xmlns:a16="http://schemas.microsoft.com/office/drawing/2014/main" val="1211737712"/>
                  </a:ext>
                </a:extLst>
              </a:tr>
              <a:tr h="274320">
                <a:tc>
                  <a:txBody>
                    <a:bodyPr/>
                    <a:lstStyle/>
                    <a:p>
                      <a:pPr lvl="0" algn="l" fontAlgn="auto"/>
                      <a:r>
                        <a:rPr lang="en-GB" sz="1200" b="0">
                          <a:solidFill>
                            <a:srgbClr val="000000"/>
                          </a:solidFill>
                        </a:rPr>
                        <a:t>EDS​</a:t>
                      </a:r>
                      <a:endParaRPr lang="en-GB" sz="1200" b="0" i="0">
                        <a:solidFill>
                          <a:srgbClr val="000000"/>
                        </a:solidFill>
                      </a:endParaRPr>
                    </a:p>
                  </a:txBody>
                  <a:tcPr>
                    <a:solidFill>
                      <a:srgbClr val="CBFF67"/>
                    </a:solidFill>
                  </a:tcPr>
                </a:tc>
                <a:extLst>
                  <a:ext uri="{0D108BD9-81ED-4DB2-BD59-A6C34878D82A}">
                    <a16:rowId xmlns:a16="http://schemas.microsoft.com/office/drawing/2014/main" val="3575849213"/>
                  </a:ext>
                </a:extLst>
              </a:tr>
              <a:tr h="457200">
                <a:tc>
                  <a:txBody>
                    <a:bodyPr/>
                    <a:lstStyle/>
                    <a:p>
                      <a:pPr lvl="0" algn="l" fontAlgn="auto"/>
                      <a:r>
                        <a:rPr lang="en-GB" sz="1200" b="0" i="0">
                          <a:solidFill>
                            <a:srgbClr val="000000"/>
                          </a:solidFill>
                        </a:rPr>
                        <a:t>Improved data ingestion services (WITSML , CSV, etc)</a:t>
                      </a:r>
                      <a:endParaRPr lang="nb-NO" sz="1200"/>
                    </a:p>
                  </a:txBody>
                  <a:tcPr>
                    <a:solidFill>
                      <a:srgbClr val="CBFF67"/>
                    </a:solidFill>
                  </a:tcPr>
                </a:tc>
                <a:extLst>
                  <a:ext uri="{0D108BD9-81ED-4DB2-BD59-A6C34878D82A}">
                    <a16:rowId xmlns:a16="http://schemas.microsoft.com/office/drawing/2014/main" val="170025599"/>
                  </a:ext>
                </a:extLst>
              </a:tr>
              <a:tr h="274320">
                <a:tc>
                  <a:txBody>
                    <a:bodyPr/>
                    <a:lstStyle/>
                    <a:p>
                      <a:pPr lvl="0" algn="l">
                        <a:buNone/>
                      </a:pPr>
                      <a:r>
                        <a:rPr lang="en-GB" sz="1200" b="0" i="0">
                          <a:solidFill>
                            <a:srgbClr val="000000"/>
                          </a:solidFill>
                        </a:rPr>
                        <a:t>Audit and Metrics</a:t>
                      </a:r>
                    </a:p>
                  </a:txBody>
                  <a:tcPr>
                    <a:solidFill>
                      <a:srgbClr val="CBFF67"/>
                    </a:solidFill>
                  </a:tcPr>
                </a:tc>
                <a:extLst>
                  <a:ext uri="{0D108BD9-81ED-4DB2-BD59-A6C34878D82A}">
                    <a16:rowId xmlns:a16="http://schemas.microsoft.com/office/drawing/2014/main" val="2780789365"/>
                  </a:ext>
                </a:extLst>
              </a:tr>
            </a:tbl>
          </a:graphicData>
        </a:graphic>
      </p:graphicFrame>
      <p:graphicFrame>
        <p:nvGraphicFramePr>
          <p:cNvPr id="12" name="Table 20">
            <a:extLst>
              <a:ext uri="{FF2B5EF4-FFF2-40B4-BE49-F238E27FC236}">
                <a16:creationId xmlns:a16="http://schemas.microsoft.com/office/drawing/2014/main" id="{AD1F50A2-1ECE-4E31-AE0F-C73043B3CCA4}"/>
              </a:ext>
            </a:extLst>
          </p:cNvPr>
          <p:cNvGraphicFramePr>
            <a:graphicFrameLocks noGrp="1"/>
          </p:cNvGraphicFramePr>
          <p:nvPr/>
        </p:nvGraphicFramePr>
        <p:xfrm>
          <a:off x="6385027" y="4409352"/>
          <a:ext cx="1981203" cy="640080"/>
        </p:xfrm>
        <a:graphic>
          <a:graphicData uri="http://schemas.openxmlformats.org/drawingml/2006/table">
            <a:tbl>
              <a:tblPr>
                <a:effectLst/>
                <a:tableStyleId>{08FB837D-C827-4EFA-A057-4D05807E0F7C}</a:tableStyleId>
              </a:tblPr>
              <a:tblGrid>
                <a:gridCol w="1981203">
                  <a:extLst>
                    <a:ext uri="{9D8B030D-6E8A-4147-A177-3AD203B41FA5}">
                      <a16:colId xmlns:a16="http://schemas.microsoft.com/office/drawing/2014/main" val="2745871451"/>
                    </a:ext>
                  </a:extLst>
                </a:gridCol>
              </a:tblGrid>
              <a:tr h="314960">
                <a:tc>
                  <a:txBody>
                    <a:bodyPr/>
                    <a:lstStyle/>
                    <a:p>
                      <a:pPr lvl="0" algn="l" fontAlgn="auto"/>
                      <a:r>
                        <a:rPr lang="en-GB" sz="1500" b="0" u="none" strike="noStrike">
                          <a:solidFill>
                            <a:srgbClr val="000000"/>
                          </a:solidFill>
                        </a:rPr>
                        <a:t>Wellbore DDMS</a:t>
                      </a:r>
                      <a:r>
                        <a:rPr lang="en-GB" sz="1500" b="0">
                          <a:solidFill>
                            <a:srgbClr val="000000"/>
                          </a:solidFill>
                        </a:rPr>
                        <a:t>​</a:t>
                      </a:r>
                      <a:endParaRPr lang="en-GB" sz="3600" b="0" i="0">
                        <a:solidFill>
                          <a:srgbClr val="000000"/>
                        </a:solidFill>
                      </a:endParaRPr>
                    </a:p>
                  </a:txBody>
                  <a:tcPr>
                    <a:solidFill>
                      <a:schemeClr val="accent6">
                        <a:lumMod val="60000"/>
                        <a:lumOff val="40000"/>
                      </a:schemeClr>
                    </a:solidFill>
                  </a:tcPr>
                </a:tc>
                <a:extLst>
                  <a:ext uri="{0D108BD9-81ED-4DB2-BD59-A6C34878D82A}">
                    <a16:rowId xmlns:a16="http://schemas.microsoft.com/office/drawing/2014/main" val="3881607364"/>
                  </a:ext>
                </a:extLst>
              </a:tr>
              <a:tr h="314960">
                <a:tc>
                  <a:txBody>
                    <a:bodyPr/>
                    <a:lstStyle/>
                    <a:p>
                      <a:pPr lvl="0" algn="l" fontAlgn="auto"/>
                      <a:r>
                        <a:rPr lang="en-GB" sz="1500" b="0" u="none" strike="noStrike">
                          <a:solidFill>
                            <a:srgbClr val="000000"/>
                          </a:solidFill>
                        </a:rPr>
                        <a:t>Seismic DDMS</a:t>
                      </a:r>
                      <a:r>
                        <a:rPr lang="en-GB" sz="1500" b="0">
                          <a:solidFill>
                            <a:srgbClr val="000000"/>
                          </a:solidFill>
                        </a:rPr>
                        <a:t>​</a:t>
                      </a:r>
                      <a:endParaRPr lang="en-GB" sz="3600" b="0" i="0">
                        <a:solidFill>
                          <a:srgbClr val="000000"/>
                        </a:solidFill>
                      </a:endParaRPr>
                    </a:p>
                  </a:txBody>
                  <a:tcPr>
                    <a:solidFill>
                      <a:schemeClr val="accent6">
                        <a:lumMod val="60000"/>
                        <a:lumOff val="40000"/>
                      </a:schemeClr>
                    </a:solidFill>
                  </a:tcPr>
                </a:tc>
                <a:extLst>
                  <a:ext uri="{0D108BD9-81ED-4DB2-BD59-A6C34878D82A}">
                    <a16:rowId xmlns:a16="http://schemas.microsoft.com/office/drawing/2014/main" val="217346904"/>
                  </a:ext>
                </a:extLst>
              </a:tr>
            </a:tbl>
          </a:graphicData>
        </a:graphic>
      </p:graphicFrame>
      <p:graphicFrame>
        <p:nvGraphicFramePr>
          <p:cNvPr id="13" name="Table 23">
            <a:extLst>
              <a:ext uri="{FF2B5EF4-FFF2-40B4-BE49-F238E27FC236}">
                <a16:creationId xmlns:a16="http://schemas.microsoft.com/office/drawing/2014/main" id="{577FE450-AB58-459A-AC9A-3903C0C7840D}"/>
              </a:ext>
            </a:extLst>
          </p:cNvPr>
          <p:cNvGraphicFramePr>
            <a:graphicFrameLocks noGrp="1"/>
          </p:cNvGraphicFramePr>
          <p:nvPr/>
        </p:nvGraphicFramePr>
        <p:xfrm>
          <a:off x="9252550" y="4914128"/>
          <a:ext cx="2437799" cy="548640"/>
        </p:xfrm>
        <a:graphic>
          <a:graphicData uri="http://schemas.openxmlformats.org/drawingml/2006/table">
            <a:tbl>
              <a:tblPr>
                <a:effectLst/>
                <a:tableStyleId>{08FB837D-C827-4EFA-A057-4D05807E0F7C}</a:tableStyleId>
              </a:tblPr>
              <a:tblGrid>
                <a:gridCol w="2437799">
                  <a:extLst>
                    <a:ext uri="{9D8B030D-6E8A-4147-A177-3AD203B41FA5}">
                      <a16:colId xmlns:a16="http://schemas.microsoft.com/office/drawing/2014/main" val="3224138996"/>
                    </a:ext>
                  </a:extLst>
                </a:gridCol>
              </a:tblGrid>
              <a:tr h="314960">
                <a:tc>
                  <a:txBody>
                    <a:bodyPr/>
                    <a:lstStyle/>
                    <a:p>
                      <a:pPr lvl="0" algn="l" fontAlgn="auto"/>
                      <a:r>
                        <a:rPr lang="en-GB" sz="1500">
                          <a:solidFill>
                            <a:srgbClr val="000000"/>
                          </a:solidFill>
                        </a:rPr>
                        <a:t>Data Platform "Core Services"</a:t>
                      </a:r>
                      <a:endParaRPr lang="en-GB" sz="3600" b="0" i="0">
                        <a:solidFill>
                          <a:srgbClr val="000000"/>
                        </a:solidFill>
                      </a:endParaRPr>
                    </a:p>
                  </a:txBody>
                  <a:tcPr>
                    <a:solidFill>
                      <a:schemeClr val="accent6"/>
                    </a:solidFill>
                  </a:tcPr>
                </a:tc>
                <a:extLst>
                  <a:ext uri="{0D108BD9-81ED-4DB2-BD59-A6C34878D82A}">
                    <a16:rowId xmlns:a16="http://schemas.microsoft.com/office/drawing/2014/main" val="3956539626"/>
                  </a:ext>
                </a:extLst>
              </a:tr>
            </a:tbl>
          </a:graphicData>
        </a:graphic>
      </p:graphicFrame>
      <p:sp>
        <p:nvSpPr>
          <p:cNvPr id="15" name="Title 14">
            <a:extLst>
              <a:ext uri="{FF2B5EF4-FFF2-40B4-BE49-F238E27FC236}">
                <a16:creationId xmlns:a16="http://schemas.microsoft.com/office/drawing/2014/main" id="{379C5333-27A4-A443-95AC-03D9DBD9D2DC}"/>
              </a:ext>
            </a:extLst>
          </p:cNvPr>
          <p:cNvSpPr>
            <a:spLocks noGrp="1"/>
          </p:cNvSpPr>
          <p:nvPr>
            <p:ph type="title"/>
          </p:nvPr>
        </p:nvSpPr>
        <p:spPr>
          <a:xfrm>
            <a:off x="403412" y="145590"/>
            <a:ext cx="10972800" cy="1143000"/>
          </a:xfrm>
        </p:spPr>
        <p:txBody>
          <a:bodyPr/>
          <a:lstStyle/>
          <a:p>
            <a:r>
              <a:rPr lang="en-GB"/>
              <a:t>Where we are today</a:t>
            </a:r>
          </a:p>
        </p:txBody>
      </p:sp>
      <p:pic>
        <p:nvPicPr>
          <p:cNvPr id="16" name="Graphic 5" descr="Acorn outline">
            <a:extLst>
              <a:ext uri="{FF2B5EF4-FFF2-40B4-BE49-F238E27FC236}">
                <a16:creationId xmlns:a16="http://schemas.microsoft.com/office/drawing/2014/main" id="{DE60865C-BA98-4538-865E-06ED5EB3CD0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808978" y="1832833"/>
            <a:ext cx="475433" cy="475433"/>
          </a:xfrm>
          <a:prstGeom prst="rect">
            <a:avLst/>
          </a:prstGeom>
        </p:spPr>
      </p:pic>
      <p:pic>
        <p:nvPicPr>
          <p:cNvPr id="17" name="Graphic 5" descr="Acorn outline">
            <a:extLst>
              <a:ext uri="{FF2B5EF4-FFF2-40B4-BE49-F238E27FC236}">
                <a16:creationId xmlns:a16="http://schemas.microsoft.com/office/drawing/2014/main" id="{ED6AF792-885C-4E1F-8EA3-CE5E962F01E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333545" y="1855130"/>
            <a:ext cx="475433" cy="475433"/>
          </a:xfrm>
          <a:prstGeom prst="rect">
            <a:avLst/>
          </a:prstGeom>
        </p:spPr>
      </p:pic>
    </p:spTree>
    <p:extLst>
      <p:ext uri="{BB962C8B-B14F-4D97-AF65-F5344CB8AC3E}">
        <p14:creationId xmlns:p14="http://schemas.microsoft.com/office/powerpoint/2010/main" val="16248788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F8A8-147E-4802-902E-8A072EB2B733}"/>
              </a:ext>
            </a:extLst>
          </p:cNvPr>
          <p:cNvSpPr>
            <a:spLocks noGrp="1"/>
          </p:cNvSpPr>
          <p:nvPr>
            <p:ph type="title"/>
          </p:nvPr>
        </p:nvSpPr>
        <p:spPr/>
        <p:txBody>
          <a:bodyPr>
            <a:normAutofit/>
          </a:bodyPr>
          <a:lstStyle/>
          <a:p>
            <a:r>
              <a:rPr lang="en-GB"/>
              <a:t>Questions?</a:t>
            </a:r>
            <a:endParaRPr lang="en-GB" b="0" dirty="0"/>
          </a:p>
        </p:txBody>
      </p:sp>
    </p:spTree>
    <p:extLst>
      <p:ext uri="{BB962C8B-B14F-4D97-AF65-F5344CB8AC3E}">
        <p14:creationId xmlns:p14="http://schemas.microsoft.com/office/powerpoint/2010/main" val="973552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76F2-074E-2D81-88D0-40080CCCCD35}"/>
              </a:ext>
            </a:extLst>
          </p:cNvPr>
          <p:cNvSpPr>
            <a:spLocks noGrp="1"/>
          </p:cNvSpPr>
          <p:nvPr>
            <p:ph type="title"/>
          </p:nvPr>
        </p:nvSpPr>
        <p:spPr>
          <a:xfrm>
            <a:off x="609600" y="90152"/>
            <a:ext cx="10972800" cy="1143000"/>
          </a:xfrm>
        </p:spPr>
        <p:txBody>
          <a:bodyPr>
            <a:normAutofit/>
          </a:bodyPr>
          <a:lstStyle/>
          <a:p>
            <a:r>
              <a:rPr lang="en-US" dirty="0"/>
              <a:t>Service Project Maturity Levels </a:t>
            </a:r>
            <a:br>
              <a:rPr lang="en-US" dirty="0"/>
            </a:br>
            <a:r>
              <a:rPr lang="en-US" sz="2000" dirty="0"/>
              <a:t>What Do They Mean for the Community?</a:t>
            </a:r>
            <a:endParaRPr lang="en-US" dirty="0"/>
          </a:p>
        </p:txBody>
      </p:sp>
      <p:sp>
        <p:nvSpPr>
          <p:cNvPr id="3" name="Slide Number Placeholder 2">
            <a:extLst>
              <a:ext uri="{FF2B5EF4-FFF2-40B4-BE49-F238E27FC236}">
                <a16:creationId xmlns:a16="http://schemas.microsoft.com/office/drawing/2014/main" id="{B54E2AF2-A4B8-6693-54F9-4A1FFBF173F5}"/>
              </a:ext>
            </a:extLst>
          </p:cNvPr>
          <p:cNvSpPr>
            <a:spLocks noGrp="1"/>
          </p:cNvSpPr>
          <p:nvPr>
            <p:ph type="sldNum" sz="quarter" idx="10"/>
          </p:nvPr>
        </p:nvSpPr>
        <p:spPr/>
        <p:txBody>
          <a:bodyPr/>
          <a:lstStyle/>
          <a:p>
            <a:fld id="{4BBDA901-AC44-DA44-B86F-73C28EB4CF87}" type="slidenum">
              <a:rPr lang="en-GB" smtClean="0"/>
              <a:pPr/>
              <a:t>5</a:t>
            </a:fld>
            <a:endParaRPr lang="en-GB"/>
          </a:p>
        </p:txBody>
      </p:sp>
      <p:sp>
        <p:nvSpPr>
          <p:cNvPr id="4" name="Content Placeholder 3">
            <a:extLst>
              <a:ext uri="{FF2B5EF4-FFF2-40B4-BE49-F238E27FC236}">
                <a16:creationId xmlns:a16="http://schemas.microsoft.com/office/drawing/2014/main" id="{444143FC-1A75-E097-44E7-E174DCFAAE65}"/>
              </a:ext>
            </a:extLst>
          </p:cNvPr>
          <p:cNvSpPr>
            <a:spLocks noGrp="1"/>
          </p:cNvSpPr>
          <p:nvPr>
            <p:ph sz="quarter" idx="12"/>
          </p:nvPr>
        </p:nvSpPr>
        <p:spPr>
          <a:xfrm>
            <a:off x="609600" y="1417639"/>
            <a:ext cx="10972800" cy="4512819"/>
          </a:xfrm>
        </p:spPr>
        <p:txBody>
          <a:bodyPr/>
          <a:lstStyle/>
          <a:p>
            <a:r>
              <a:rPr lang="en-US" sz="2400" b="1" u="sng" dirty="0"/>
              <a:t>Sandbox</a:t>
            </a:r>
            <a:r>
              <a:rPr lang="en-US" dirty="0"/>
              <a:t>: </a:t>
            </a:r>
          </a:p>
          <a:p>
            <a:pPr lvl="1"/>
            <a:r>
              <a:rPr lang="en-US" sz="1600" dirty="0"/>
              <a:t>Entry level maturity; subject to near-term revisions through community feedback; </a:t>
            </a:r>
          </a:p>
          <a:p>
            <a:pPr lvl="1"/>
            <a:r>
              <a:rPr lang="en-US" sz="1600" dirty="0"/>
              <a:t>May possibly need to be reconciled with other competing platform services; </a:t>
            </a:r>
          </a:p>
          <a:p>
            <a:pPr lvl="1"/>
            <a:r>
              <a:rPr lang="en-US" sz="1600" dirty="0"/>
              <a:t>Not yet required to have supporting documentation </a:t>
            </a:r>
          </a:p>
          <a:p>
            <a:r>
              <a:rPr lang="en-US" sz="2400" b="1" u="sng" dirty="0"/>
              <a:t>Incubator</a:t>
            </a:r>
            <a:r>
              <a:rPr lang="en-US" dirty="0"/>
              <a:t>: </a:t>
            </a:r>
          </a:p>
          <a:p>
            <a:pPr lvl="1"/>
            <a:r>
              <a:rPr lang="en-US" sz="1600" dirty="0"/>
              <a:t>Mid-level maturity; has alignment with existing platform architecture; </a:t>
            </a:r>
          </a:p>
          <a:p>
            <a:pPr lvl="1"/>
            <a:r>
              <a:rPr lang="en-US" sz="1600" dirty="0"/>
              <a:t>Has supporting usage documentation; </a:t>
            </a:r>
          </a:p>
          <a:p>
            <a:pPr lvl="1"/>
            <a:r>
              <a:rPr lang="en-US" sz="1600" dirty="0"/>
              <a:t>May possibly be subject to near-term revisions</a:t>
            </a:r>
          </a:p>
          <a:p>
            <a:r>
              <a:rPr lang="en-US" sz="2400" b="1" u="sng" dirty="0"/>
              <a:t>Graduated</a:t>
            </a:r>
            <a:r>
              <a:rPr lang="en-US" dirty="0"/>
              <a:t>: </a:t>
            </a:r>
          </a:p>
          <a:p>
            <a:pPr lvl="1"/>
            <a:r>
              <a:rPr lang="en-US" sz="1600" dirty="0"/>
              <a:t>Revisions and redesigns are rare and unlikely; </a:t>
            </a:r>
          </a:p>
          <a:p>
            <a:pPr lvl="1"/>
            <a:r>
              <a:rPr lang="en-US" sz="1600" dirty="0"/>
              <a:t>Documentation is thorough; </a:t>
            </a:r>
          </a:p>
          <a:p>
            <a:pPr lvl="1"/>
            <a:r>
              <a:rPr lang="en-US" sz="1600" dirty="0"/>
              <a:t>Changes and deprecations are regulated &amp; tightly governed; </a:t>
            </a:r>
          </a:p>
          <a:p>
            <a:pPr lvl="1"/>
            <a:r>
              <a:rPr lang="en-US" sz="1600" dirty="0"/>
              <a:t>Has a strong support base and thus a high likelihood of ongoing community support</a:t>
            </a:r>
          </a:p>
        </p:txBody>
      </p:sp>
      <p:sp>
        <p:nvSpPr>
          <p:cNvPr id="5" name="Footer Placeholder 4">
            <a:extLst>
              <a:ext uri="{FF2B5EF4-FFF2-40B4-BE49-F238E27FC236}">
                <a16:creationId xmlns:a16="http://schemas.microsoft.com/office/drawing/2014/main" id="{38A8E8A8-0D76-D759-B00B-B7184F56F12A}"/>
              </a:ext>
            </a:extLst>
          </p:cNvPr>
          <p:cNvSpPr>
            <a:spLocks noGrp="1"/>
          </p:cNvSpPr>
          <p:nvPr>
            <p:ph type="ftr" sz="quarter" idx="13"/>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2021</a:t>
            </a:r>
          </a:p>
        </p:txBody>
      </p:sp>
      <p:pic>
        <p:nvPicPr>
          <p:cNvPr id="20" name="Picture 19" descr="Woman happily playing with children in the playground">
            <a:extLst>
              <a:ext uri="{FF2B5EF4-FFF2-40B4-BE49-F238E27FC236}">
                <a16:creationId xmlns:a16="http://schemas.microsoft.com/office/drawing/2014/main" id="{9E1CA5FC-2DDB-4D8D-DC2A-AEFCDC75BD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04151" y="1447667"/>
            <a:ext cx="2295561" cy="1530374"/>
          </a:xfrm>
          <a:prstGeom prst="rect">
            <a:avLst/>
          </a:prstGeom>
        </p:spPr>
      </p:pic>
      <p:pic>
        <p:nvPicPr>
          <p:cNvPr id="22" name="Picture 21" descr="Close-up of four hands holding graduation caps with gold tassels against a blue sky">
            <a:extLst>
              <a:ext uri="{FF2B5EF4-FFF2-40B4-BE49-F238E27FC236}">
                <a16:creationId xmlns:a16="http://schemas.microsoft.com/office/drawing/2014/main" id="{00D9454F-459A-EF55-1D8E-D4F2A5F342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32272" y="4621186"/>
            <a:ext cx="2367441" cy="1575162"/>
          </a:xfrm>
          <a:prstGeom prst="rect">
            <a:avLst/>
          </a:prstGeom>
        </p:spPr>
      </p:pic>
      <p:pic>
        <p:nvPicPr>
          <p:cNvPr id="24" name="Picture 23" descr="Teen watching online lesson on laptop">
            <a:extLst>
              <a:ext uri="{FF2B5EF4-FFF2-40B4-BE49-F238E27FC236}">
                <a16:creationId xmlns:a16="http://schemas.microsoft.com/office/drawing/2014/main" id="{D526E819-4F17-8585-2F0E-9E2D1AE854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58865" y="3154651"/>
            <a:ext cx="2292521" cy="1289925"/>
          </a:xfrm>
          <a:prstGeom prst="rect">
            <a:avLst/>
          </a:prstGeom>
        </p:spPr>
      </p:pic>
    </p:spTree>
    <p:extLst>
      <p:ext uri="{BB962C8B-B14F-4D97-AF65-F5344CB8AC3E}">
        <p14:creationId xmlns:p14="http://schemas.microsoft.com/office/powerpoint/2010/main" val="37667479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76F2-074E-2D81-88D0-40080CCCCD35}"/>
              </a:ext>
            </a:extLst>
          </p:cNvPr>
          <p:cNvSpPr>
            <a:spLocks noGrp="1"/>
          </p:cNvSpPr>
          <p:nvPr>
            <p:ph type="title"/>
          </p:nvPr>
        </p:nvSpPr>
        <p:spPr>
          <a:xfrm>
            <a:off x="609600" y="63544"/>
            <a:ext cx="10972800" cy="1128033"/>
          </a:xfrm>
        </p:spPr>
        <p:txBody>
          <a:bodyPr>
            <a:normAutofit/>
          </a:bodyPr>
          <a:lstStyle/>
          <a:p>
            <a:r>
              <a:rPr lang="en-US" dirty="0"/>
              <a:t>API Maturity Levels</a:t>
            </a:r>
            <a:br>
              <a:rPr lang="en-US" dirty="0"/>
            </a:br>
            <a:r>
              <a:rPr lang="en-US" sz="2200" dirty="0"/>
              <a:t>What Do They Mean for the Community?</a:t>
            </a:r>
          </a:p>
        </p:txBody>
      </p:sp>
      <p:sp>
        <p:nvSpPr>
          <p:cNvPr id="3" name="Slide Number Placeholder 2">
            <a:extLst>
              <a:ext uri="{FF2B5EF4-FFF2-40B4-BE49-F238E27FC236}">
                <a16:creationId xmlns:a16="http://schemas.microsoft.com/office/drawing/2014/main" id="{B54E2AF2-A4B8-6693-54F9-4A1FFBF173F5}"/>
              </a:ext>
            </a:extLst>
          </p:cNvPr>
          <p:cNvSpPr>
            <a:spLocks noGrp="1"/>
          </p:cNvSpPr>
          <p:nvPr>
            <p:ph type="sldNum" sz="quarter" idx="10"/>
          </p:nvPr>
        </p:nvSpPr>
        <p:spPr/>
        <p:txBody>
          <a:bodyPr/>
          <a:lstStyle/>
          <a:p>
            <a:fld id="{4BBDA901-AC44-DA44-B86F-73C28EB4CF87}" type="slidenum">
              <a:rPr lang="en-GB" smtClean="0"/>
              <a:pPr/>
              <a:t>6</a:t>
            </a:fld>
            <a:endParaRPr lang="en-GB"/>
          </a:p>
        </p:txBody>
      </p:sp>
      <p:sp>
        <p:nvSpPr>
          <p:cNvPr id="4" name="Content Placeholder 3">
            <a:extLst>
              <a:ext uri="{FF2B5EF4-FFF2-40B4-BE49-F238E27FC236}">
                <a16:creationId xmlns:a16="http://schemas.microsoft.com/office/drawing/2014/main" id="{444143FC-1A75-E097-44E7-E174DCFAAE65}"/>
              </a:ext>
            </a:extLst>
          </p:cNvPr>
          <p:cNvSpPr>
            <a:spLocks noGrp="1"/>
          </p:cNvSpPr>
          <p:nvPr>
            <p:ph sz="quarter" idx="12"/>
          </p:nvPr>
        </p:nvSpPr>
        <p:spPr>
          <a:xfrm>
            <a:off x="609600" y="1208691"/>
            <a:ext cx="8010617" cy="5271303"/>
          </a:xfrm>
        </p:spPr>
        <p:txBody>
          <a:bodyPr/>
          <a:lstStyle/>
          <a:p>
            <a:r>
              <a:rPr lang="en-US" sz="2400" b="1" u="sng" dirty="0"/>
              <a:t>Experimental</a:t>
            </a:r>
            <a:r>
              <a:rPr lang="en-US" sz="2400" dirty="0"/>
              <a:t>: </a:t>
            </a:r>
          </a:p>
          <a:p>
            <a:pPr lvl="1"/>
            <a:r>
              <a:rPr lang="en-US" sz="1400" dirty="0"/>
              <a:t>Entry-level API maturity; typically associated with a “Sandbox” (but possibly higher) service project in the community; </a:t>
            </a:r>
          </a:p>
          <a:p>
            <a:pPr lvl="1"/>
            <a:r>
              <a:rPr lang="en-US" sz="1400" dirty="0"/>
              <a:t>Near-term changes are allowed; </a:t>
            </a:r>
          </a:p>
          <a:p>
            <a:pPr lvl="1"/>
            <a:r>
              <a:rPr lang="en-US" sz="1400" dirty="0"/>
              <a:t>No notice required for sunsetting; </a:t>
            </a:r>
          </a:p>
          <a:p>
            <a:pPr lvl="1"/>
            <a:r>
              <a:rPr lang="en-US" sz="1400" dirty="0"/>
              <a:t>Needs adoption to drive improvement</a:t>
            </a:r>
          </a:p>
          <a:p>
            <a:r>
              <a:rPr lang="en-US" sz="2400" b="1" u="sng" dirty="0"/>
              <a:t>Candidate</a:t>
            </a:r>
            <a:r>
              <a:rPr lang="en-US" sz="2400" dirty="0"/>
              <a:t>: </a:t>
            </a:r>
          </a:p>
          <a:p>
            <a:pPr lvl="1"/>
            <a:r>
              <a:rPr lang="en-US" sz="1400" dirty="0"/>
              <a:t>No modifications allowed once released; </a:t>
            </a:r>
          </a:p>
          <a:p>
            <a:pPr lvl="1"/>
            <a:r>
              <a:rPr lang="en-US" sz="1400" dirty="0"/>
              <a:t>Has proven adoption in the community; </a:t>
            </a:r>
          </a:p>
          <a:p>
            <a:pPr lvl="1"/>
            <a:r>
              <a:rPr lang="en-US" sz="1400" dirty="0"/>
              <a:t>Has test suites to ensure proper functionality; </a:t>
            </a:r>
          </a:p>
          <a:p>
            <a:pPr lvl="1"/>
            <a:r>
              <a:rPr lang="en-US" sz="1400" dirty="0"/>
              <a:t>Likely to become a part of the OSDU Technical Standard soon</a:t>
            </a:r>
          </a:p>
          <a:p>
            <a:r>
              <a:rPr lang="en-US" sz="2400" b="1" u="sng" dirty="0"/>
              <a:t>Standardized</a:t>
            </a:r>
            <a:r>
              <a:rPr lang="en-US" sz="2400" dirty="0"/>
              <a:t>: </a:t>
            </a:r>
          </a:p>
          <a:p>
            <a:pPr lvl="1"/>
            <a:r>
              <a:rPr lang="en-US" sz="1400" dirty="0"/>
              <a:t>Associated with a mature “Graduated” service project; </a:t>
            </a:r>
          </a:p>
          <a:p>
            <a:pPr lvl="1"/>
            <a:r>
              <a:rPr lang="en-US" sz="1400" dirty="0"/>
              <a:t>Deprecations are regulated for continuity; </a:t>
            </a:r>
          </a:p>
          <a:p>
            <a:pPr lvl="1"/>
            <a:r>
              <a:rPr lang="en-US" sz="1400" dirty="0"/>
              <a:t>Has test suites to ensure proper functionality; </a:t>
            </a:r>
          </a:p>
          <a:p>
            <a:pPr lvl="1"/>
            <a:r>
              <a:rPr lang="en-US" sz="1400" dirty="0"/>
              <a:t>Approved for OSDU Technical Standard as shown by consensus vote &amp; will be enforced as part of Certification Program</a:t>
            </a:r>
          </a:p>
          <a:p>
            <a:pPr marL="0" indent="0">
              <a:buNone/>
            </a:pPr>
            <a:endParaRPr lang="en-US" dirty="0"/>
          </a:p>
        </p:txBody>
      </p:sp>
      <p:sp>
        <p:nvSpPr>
          <p:cNvPr id="5" name="Footer Placeholder 4">
            <a:extLst>
              <a:ext uri="{FF2B5EF4-FFF2-40B4-BE49-F238E27FC236}">
                <a16:creationId xmlns:a16="http://schemas.microsoft.com/office/drawing/2014/main" id="{38A8E8A8-0D76-D759-B00B-B7184F56F12A}"/>
              </a:ext>
            </a:extLst>
          </p:cNvPr>
          <p:cNvSpPr>
            <a:spLocks noGrp="1"/>
          </p:cNvSpPr>
          <p:nvPr>
            <p:ph type="ftr" sz="quarter" idx="13"/>
          </p:nvPr>
        </p:nvSpPr>
        <p:spPr/>
        <p:txBody>
          <a:bodyPr/>
          <a:lstStyle/>
          <a:p>
            <a:r>
              <a:rPr lang="en-GB">
                <a:solidFill>
                  <a:schemeClr val="bg2">
                    <a:lumMod val="75000"/>
                  </a:schemeClr>
                </a:solidFill>
                <a:latin typeface="Arial" charset="0"/>
              </a:rPr>
              <a:t>Copyright </a:t>
            </a:r>
            <a:r>
              <a:rPr lang="en-GB">
                <a:solidFill>
                  <a:schemeClr val="bg2">
                    <a:lumMod val="75000"/>
                  </a:schemeClr>
                </a:solidFill>
                <a:latin typeface="Arial" charset="0"/>
                <a:cs typeface="Calibri" charset="0"/>
              </a:rPr>
              <a:t>© </a:t>
            </a:r>
            <a:r>
              <a:rPr lang="en-GB">
                <a:solidFill>
                  <a:schemeClr val="bg2">
                    <a:lumMod val="75000"/>
                  </a:schemeClr>
                </a:solidFill>
                <a:latin typeface="Arial" charset="0"/>
              </a:rPr>
              <a:t>The Open Group 2021</a:t>
            </a:r>
          </a:p>
        </p:txBody>
      </p:sp>
      <p:pic>
        <p:nvPicPr>
          <p:cNvPr id="19" name="Picture 18" descr="Balanced stones on a pebble beach during the morning">
            <a:extLst>
              <a:ext uri="{FF2B5EF4-FFF2-40B4-BE49-F238E27FC236}">
                <a16:creationId xmlns:a16="http://schemas.microsoft.com/office/drawing/2014/main" id="{74C3E4CE-AE3A-F707-4255-3948F12E78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18056" y="4704217"/>
            <a:ext cx="2208970" cy="1472287"/>
          </a:xfrm>
          <a:prstGeom prst="rect">
            <a:avLst/>
          </a:prstGeom>
        </p:spPr>
      </p:pic>
      <p:pic>
        <p:nvPicPr>
          <p:cNvPr id="20" name="Picture 19" descr="Row of gray rocks with white stripe">
            <a:extLst>
              <a:ext uri="{FF2B5EF4-FFF2-40B4-BE49-F238E27FC236}">
                <a16:creationId xmlns:a16="http://schemas.microsoft.com/office/drawing/2014/main" id="{6DEB3E04-61D1-959F-92C6-9DD5551618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90481" y="3152978"/>
            <a:ext cx="2314754" cy="1543169"/>
          </a:xfrm>
          <a:prstGeom prst="rect">
            <a:avLst/>
          </a:prstGeom>
        </p:spPr>
      </p:pic>
      <p:pic>
        <p:nvPicPr>
          <p:cNvPr id="21" name="Picture 20" descr="Pile of rocks">
            <a:extLst>
              <a:ext uri="{FF2B5EF4-FFF2-40B4-BE49-F238E27FC236}">
                <a16:creationId xmlns:a16="http://schemas.microsoft.com/office/drawing/2014/main" id="{1AC2BAAD-18D5-6057-1E03-8152F34134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18056" y="1464284"/>
            <a:ext cx="2068497" cy="1378998"/>
          </a:xfrm>
          <a:prstGeom prst="rect">
            <a:avLst/>
          </a:prstGeom>
        </p:spPr>
      </p:pic>
    </p:spTree>
    <p:extLst>
      <p:ext uri="{BB962C8B-B14F-4D97-AF65-F5344CB8AC3E}">
        <p14:creationId xmlns:p14="http://schemas.microsoft.com/office/powerpoint/2010/main" val="3514978825"/>
      </p:ext>
    </p:extLst>
  </p:cSld>
  <p:clrMapOvr>
    <a:masterClrMapping/>
  </p:clrMapOvr>
</p:sld>
</file>

<file path=ppt/theme/theme1.xml><?xml version="1.0" encoding="utf-8"?>
<a:theme xmlns:a="http://schemas.openxmlformats.org/drawingml/2006/main" name="1_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External presentations.potx" id="{83822148-8EED-43A0-8411-6959F61A75B5}" vid="{CAD868F6-9B46-4364-AFFE-41CAEBE8C579}"/>
    </a:ext>
  </a:extLst>
</a:theme>
</file>

<file path=ppt/theme/theme2.xml><?xml version="1.0" encoding="utf-8"?>
<a:theme xmlns:a="http://schemas.openxmlformats.org/drawingml/2006/main" name="3_Office Theme">
  <a:themeElements>
    <a:clrScheme name="Custom 2">
      <a:dk1>
        <a:srgbClr val="000000"/>
      </a:dk1>
      <a:lt1>
        <a:sysClr val="window" lastClr="FFFFFF"/>
      </a:lt1>
      <a:dk2>
        <a:srgbClr val="465052"/>
      </a:dk2>
      <a:lt2>
        <a:srgbClr val="C3C2C2"/>
      </a:lt2>
      <a:accent1>
        <a:srgbClr val="00667F"/>
      </a:accent1>
      <a:accent2>
        <a:srgbClr val="00A6DE"/>
      </a:accent2>
      <a:accent3>
        <a:srgbClr val="007C66"/>
      </a:accent3>
      <a:accent4>
        <a:srgbClr val="DD7D28"/>
      </a:accent4>
      <a:accent5>
        <a:srgbClr val="79447B"/>
      </a:accent5>
      <a:accent6>
        <a:srgbClr val="009959"/>
      </a:accent6>
      <a:hlink>
        <a:srgbClr val="00667F"/>
      </a:hlink>
      <a:folHlink>
        <a:srgbClr val="00667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ca000b51-c985-446d-b0df-6d0d4a052946">
      <UserInfo>
        <DisplayName>André Ivarjord Røsbak</DisplayName>
        <AccountId>1923</AccountId>
        <AccountType/>
      </UserInfo>
      <UserInfo>
        <DisplayName>John Henry Henriksen</DisplayName>
        <AccountId>2074</AccountId>
        <AccountType/>
      </UserInfo>
      <UserInfo>
        <DisplayName>Stine Vardehaug</DisplayName>
        <AccountId>1886</AccountId>
        <AccountType/>
      </UserInfo>
      <UserInfo>
        <DisplayName>Greta Ueland Dalseth (Bouvet ASA)</DisplayName>
        <AccountId>2348</AccountId>
        <AccountType/>
      </UserInfo>
      <UserInfo>
        <DisplayName>Esmin Puskar</DisplayName>
        <AccountId>2352</AccountId>
        <AccountType/>
      </UserInfo>
      <UserInfo>
        <DisplayName>Arun Mantravadi</DisplayName>
        <AccountId>2353</AccountId>
        <AccountType/>
      </UserInfo>
      <UserInfo>
        <DisplayName>Elisabeth Brandeggen</DisplayName>
        <AccountId>2354</AccountId>
        <AccountType/>
      </UserInfo>
      <UserInfo>
        <DisplayName>Torgeir Hegerstrøm</DisplayName>
        <AccountId>2355</AccountId>
        <AccountType/>
      </UserInfo>
      <UserInfo>
        <DisplayName>Erik Sørhaug</DisplayName>
        <AccountId>2356</AccountId>
        <AccountType/>
      </UserInfo>
      <UserInfo>
        <DisplayName>Vinicius de Lacerda</DisplayName>
        <AccountId>2357</AccountId>
        <AccountType/>
      </UserInfo>
      <UserInfo>
        <DisplayName>Arne Gilje</DisplayName>
        <AccountId>2358</AccountId>
        <AccountType/>
      </UserInfo>
      <UserInfo>
        <DisplayName>Per Kristian Grønvik</DisplayName>
        <AccountId>2570</AccountId>
        <AccountType/>
      </UserInfo>
      <UserInfo>
        <DisplayName>Casper Paulsen Flæte</DisplayName>
        <AccountId>2614</AccountId>
        <AccountType/>
      </UserInfo>
      <UserInfo>
        <DisplayName>Olli-Petteri Hallikainen</DisplayName>
        <AccountId>2652</AccountId>
        <AccountType/>
      </UserInfo>
      <UserInfo>
        <DisplayName>Paul Doubleday</DisplayName>
        <AccountId>2669</AccountId>
        <AccountType/>
      </UserInfo>
      <UserInfo>
        <DisplayName>Fernanda Perusin Bueno</DisplayName>
        <AccountId>2678</AccountId>
        <AccountType/>
      </UserInfo>
      <UserInfo>
        <DisplayName>Stefan Meiforth Gulbrandsen</DisplayName>
        <AccountId>2694</AccountId>
        <AccountType/>
      </UserInfo>
      <UserInfo>
        <DisplayName>Renate Eneroth</DisplayName>
        <AccountId>2934</AccountId>
        <AccountType/>
      </UserInfo>
      <UserInfo>
        <DisplayName>Trine M. Øfeldt</DisplayName>
        <AccountId>3011</AccountId>
        <AccountType/>
      </UserInfo>
      <UserInfo>
        <DisplayName>Simon Davies</DisplayName>
        <AccountId>3073</AccountId>
        <AccountType/>
      </UserInfo>
      <UserInfo>
        <DisplayName>Anne Rossbach Hammer</DisplayName>
        <AccountId>2657</AccountId>
        <AccountType/>
      </UserInfo>
      <UserInfo>
        <DisplayName>Gisle Kvevik</DisplayName>
        <AccountId>3085</AccountId>
        <AccountType/>
      </UserInfo>
      <UserInfo>
        <DisplayName>Olav Landstad</DisplayName>
        <AccountId>1454</AccountId>
        <AccountType/>
      </UserInfo>
      <UserInfo>
        <DisplayName>Monica Hårde</DisplayName>
        <AccountId>3170</AccountId>
        <AccountType/>
      </UserInfo>
      <UserInfo>
        <DisplayName>Ninoska Nathalie Hernandez Medina</DisplayName>
        <AccountId>2421</AccountId>
        <AccountType/>
      </UserInfo>
      <UserInfo>
        <DisplayName>Øivind Berggraf</DisplayName>
        <AccountId>884</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06950FF382AA1439FCEB2D697A28C7B" ma:contentTypeVersion="15" ma:contentTypeDescription="Create a new document." ma:contentTypeScope="" ma:versionID="967c9871b0373e6feae512ca4cb3cb29">
  <xsd:schema xmlns:xsd="http://www.w3.org/2001/XMLSchema" xmlns:xs="http://www.w3.org/2001/XMLSchema" xmlns:p="http://schemas.microsoft.com/office/2006/metadata/properties" xmlns:ns3="ca000b51-c985-446d-b0df-6d0d4a052946" xmlns:ns4="0b57fd5a-9a21-4f3e-a9bf-472106aaeaac" targetNamespace="http://schemas.microsoft.com/office/2006/metadata/properties" ma:root="true" ma:fieldsID="cebb992e2c7551880719c1f6a6d10c8b" ns3:_="" ns4:_="">
    <xsd:import namespace="ca000b51-c985-446d-b0df-6d0d4a052946"/>
    <xsd:import namespace="0b57fd5a-9a21-4f3e-a9bf-472106aaeaac"/>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Tags" minOccurs="0"/>
                <xsd:element ref="ns4:MediaServiceGenerationTime" minOccurs="0"/>
                <xsd:element ref="ns4:MediaServiceEventHashCode" minOccurs="0"/>
                <xsd:element ref="ns4:MediaServiceOCR" minOccurs="0"/>
                <xsd:element ref="ns4:MediaServiceAutoKeyPoints" minOccurs="0"/>
                <xsd:element ref="ns4:MediaServiceKeyPoints" minOccurs="0"/>
                <xsd:element ref="ns4:MediaServiceDateTaken"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000b51-c985-446d-b0df-6d0d4a0529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0b57fd5a-9a21-4f3e-a9bf-472106aaeaac"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haredContentType xmlns="Microsoft.SharePoint.Taxonomy.ContentTypeSync" SourceId="02f74cf1-ae9f-400d-bc52-3bcd3a9e177f" ContentTypeId="0x0101" PreviousValue="false"/>
</file>

<file path=customXml/itemProps1.xml><?xml version="1.0" encoding="utf-8"?>
<ds:datastoreItem xmlns:ds="http://schemas.openxmlformats.org/officeDocument/2006/customXml" ds:itemID="{1D137926-B0E0-436D-A763-43F92BC7528F}">
  <ds:schemaRefs>
    <ds:schemaRef ds:uri="http://purl.org/dc/elements/1.1/"/>
    <ds:schemaRef ds:uri="0b57fd5a-9a21-4f3e-a9bf-472106aaeaac"/>
    <ds:schemaRef ds:uri="http://purl.org/dc/dcmitype/"/>
    <ds:schemaRef ds:uri="http://schemas.microsoft.com/office/2006/documentManagement/types"/>
    <ds:schemaRef ds:uri="ca000b51-c985-446d-b0df-6d0d4a052946"/>
    <ds:schemaRef ds:uri="http://schemas.openxmlformats.org/package/2006/metadata/core-properties"/>
    <ds:schemaRef ds:uri="http://www.w3.org/XML/1998/namespace"/>
    <ds:schemaRef ds:uri="http://purl.org/dc/terms/"/>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1AB550E8-586C-4BD6-A344-D17CC80627B4}">
  <ds:schemaRefs>
    <ds:schemaRef ds:uri="0b57fd5a-9a21-4f3e-a9bf-472106aaeaac"/>
    <ds:schemaRef ds:uri="ca000b51-c985-446d-b0df-6d0d4a05294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90194FF-C2E8-4A85-9664-47D000E7A50B}">
  <ds:schemaRefs>
    <ds:schemaRef ds:uri="http://schemas.microsoft.com/sharepoint/v3/contenttype/forms"/>
  </ds:schemaRefs>
</ds:datastoreItem>
</file>

<file path=customXml/itemProps4.xml><?xml version="1.0" encoding="utf-8"?>
<ds:datastoreItem xmlns:ds="http://schemas.openxmlformats.org/officeDocument/2006/customXml" ds:itemID="{3318CE0D-9BC2-43ED-8F51-FD1471CF16DB}">
  <ds:schemaRefs>
    <ds:schemaRef ds:uri="Microsoft.SharePoint.Taxonomy.ContentTypeSync"/>
  </ds:schemaRefs>
</ds:datastoreItem>
</file>

<file path=docProps/app.xml><?xml version="1.0" encoding="utf-8"?>
<Properties xmlns="http://schemas.openxmlformats.org/officeDocument/2006/extended-properties" xmlns:vt="http://schemas.openxmlformats.org/officeDocument/2006/docPropsVTypes">
  <Template>Equinor_PPT_Template</Template>
  <TotalTime>1495</TotalTime>
  <Words>334</Words>
  <Application>Microsoft Macintosh PowerPoint</Application>
  <PresentationFormat>Widescreen</PresentationFormat>
  <Paragraphs>70</Paragraphs>
  <Slides>6</Slides>
  <Notes>0</Notes>
  <HiddenSlides>2</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6</vt:i4>
      </vt:variant>
    </vt:vector>
  </HeadingPairs>
  <TitlesOfParts>
    <vt:vector size="13" baseType="lpstr">
      <vt:lpstr>Calibri</vt:lpstr>
      <vt:lpstr>Arial Narrow</vt:lpstr>
      <vt:lpstr>Arial</vt:lpstr>
      <vt:lpstr>Equinor Medium</vt:lpstr>
      <vt:lpstr>Equinor</vt:lpstr>
      <vt:lpstr>1_Office-tema</vt:lpstr>
      <vt:lpstr>3_Office Theme</vt:lpstr>
      <vt:lpstr>OSDU Incubator features</vt:lpstr>
      <vt:lpstr>OSDU Projects and Maturity Funnel</vt:lpstr>
      <vt:lpstr>Where we are today</vt:lpstr>
      <vt:lpstr>Questions?</vt:lpstr>
      <vt:lpstr>Service Project Maturity Levels  What Do They Mean for the Community?</vt:lpstr>
      <vt:lpstr>API Maturity Levels What Do They Mean for the Community?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Oivind Berggraf</dc:creator>
  <cp:lastModifiedBy>Jan Harald Hole Mortensen</cp:lastModifiedBy>
  <cp:revision>6</cp:revision>
  <cp:lastPrinted>2023-01-10T07:46:09Z</cp:lastPrinted>
  <dcterms:created xsi:type="dcterms:W3CDTF">2018-05-14T14:04:30Z</dcterms:created>
  <dcterms:modified xsi:type="dcterms:W3CDTF">2023-06-01T15:12:42Z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
    <vt:lpwstr>Internal</vt:lpwstr>
  </property>
  <property fmtid="{D5CDD505-2E9C-101B-9397-08002B2CF9AE}" pid="3" name="TemplateParallel2010">
    <vt:lpwstr/>
  </property>
  <property fmtid="{D5CDD505-2E9C-101B-9397-08002B2CF9AE}" pid="4" name="Templatecolor">
    <vt:lpwstr/>
  </property>
  <property fmtid="{D5CDD505-2E9C-101B-9397-08002B2CF9AE}" pid="5" name="filecustomeppt">
    <vt:lpwstr>True</vt:lpwstr>
  </property>
  <property fmtid="{D5CDD505-2E9C-101B-9397-08002B2CF9AE}" pid="6" name="Pres Date">
    <vt:lpwstr/>
  </property>
  <property fmtid="{D5CDD505-2E9C-101B-9397-08002B2CF9AE}" pid="7" name="ContentTypeId">
    <vt:lpwstr>0x010100406950FF382AA1439FCEB2D697A28C7B</vt:lpwstr>
  </property>
  <property fmtid="{D5CDD505-2E9C-101B-9397-08002B2CF9AE}" pid="8" name="EIMLegalEntity">
    <vt:lpwstr>1;#Equinor ASA|98c35a5d-62b8-4578-be3d-53b9f4deec1f</vt:lpwstr>
  </property>
  <property fmtid="{D5CDD505-2E9C-101B-9397-08002B2CF9AE}" pid="9" name="EIMStatus">
    <vt:lpwstr>2;#Draft|af4d3abd-d88d-48b7-8fea-db9baac9496f</vt:lpwstr>
  </property>
  <property fmtid="{D5CDD505-2E9C-101B-9397-08002B2CF9AE}" pid="10" name="EIMBusinessArea">
    <vt:lpwstr>5;#TECHNOLOGY DIGITAL ＆ INNOVATION (TDI)|90177810-19d5-40f0-8fda-8eb6a1357ee0</vt:lpwstr>
  </property>
  <property fmtid="{D5CDD505-2E9C-101B-9397-08002B2CF9AE}" pid="11" name="EIMCountry">
    <vt:lpwstr>6;#Norway|cd21f0fc-a0f3-48c6-8f36-ae1c60534e37</vt:lpwstr>
  </property>
  <property fmtid="{D5CDD505-2E9C-101B-9397-08002B2CF9AE}" pid="12" name="EIMSource">
    <vt:lpwstr>3;#Office 365|23cc2eaf-b88f-49bf-9aee-2309aadb8846</vt:lpwstr>
  </property>
  <property fmtid="{D5CDD505-2E9C-101B-9397-08002B2CF9AE}" pid="13" name="EIMSecurityClassification">
    <vt:lpwstr>26;#Open|7665b879-63a0-497a-a32e-f57a6d371b8b</vt:lpwstr>
  </property>
  <property fmtid="{D5CDD505-2E9C-101B-9397-08002B2CF9AE}" pid="14" name="EIMProcess">
    <vt:lpwstr>8;#Not Applicable|b6a69bb1-4da6-4b3a-bc7f-2752c0395156</vt:lpwstr>
  </property>
  <property fmtid="{D5CDD505-2E9C-101B-9397-08002B2CF9AE}" pid="15" name="EIMProcessArea">
    <vt:lpwstr>7;#Information technology (IT)|1815292c-3da4-43d8-a4d3-c68a2eac2a88</vt:lpwstr>
  </property>
  <property fmtid="{D5CDD505-2E9C-101B-9397-08002B2CF9AE}" pid="16" name="EIMInformationAsset">
    <vt:lpwstr>25;#Technology implementation and proving results, documentation|747a5c72-58ca-4001-86c6-755ea72b5a33</vt:lpwstr>
  </property>
</Properties>
</file>